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4" r:id="rId4"/>
    <p:sldMasterId id="2147483973" r:id="rId5"/>
  </p:sldMasterIdLst>
  <p:notesMasterIdLst>
    <p:notesMasterId r:id="rId192"/>
  </p:notesMasterIdLst>
  <p:handoutMasterIdLst>
    <p:handoutMasterId r:id="rId193"/>
  </p:handoutMasterIdLst>
  <p:sldIdLst>
    <p:sldId id="279" r:id="rId6"/>
    <p:sldId id="280" r:id="rId7"/>
    <p:sldId id="336" r:id="rId8"/>
    <p:sldId id="337" r:id="rId9"/>
    <p:sldId id="338" r:id="rId10"/>
    <p:sldId id="339" r:id="rId11"/>
    <p:sldId id="340" r:id="rId12"/>
    <p:sldId id="341" r:id="rId13"/>
    <p:sldId id="281" r:id="rId14"/>
    <p:sldId id="257" r:id="rId15"/>
    <p:sldId id="362" r:id="rId16"/>
    <p:sldId id="365" r:id="rId17"/>
    <p:sldId id="366" r:id="rId18"/>
    <p:sldId id="364" r:id="rId19"/>
    <p:sldId id="367" r:id="rId20"/>
    <p:sldId id="347" r:id="rId21"/>
    <p:sldId id="348" r:id="rId22"/>
    <p:sldId id="349" r:id="rId23"/>
    <p:sldId id="350" r:id="rId24"/>
    <p:sldId id="351" r:id="rId25"/>
    <p:sldId id="352" r:id="rId26"/>
    <p:sldId id="353" r:id="rId27"/>
    <p:sldId id="354" r:id="rId28"/>
    <p:sldId id="355" r:id="rId29"/>
    <p:sldId id="356" r:id="rId30"/>
    <p:sldId id="357" r:id="rId31"/>
    <p:sldId id="516" r:id="rId32"/>
    <p:sldId id="359" r:id="rId33"/>
    <p:sldId id="360" r:id="rId34"/>
    <p:sldId id="361" r:id="rId35"/>
    <p:sldId id="506" r:id="rId36"/>
    <p:sldId id="507" r:id="rId37"/>
    <p:sldId id="358" r:id="rId38"/>
    <p:sldId id="290" r:id="rId39"/>
    <p:sldId id="320" r:id="rId40"/>
    <p:sldId id="368" r:id="rId41"/>
    <p:sldId id="369" r:id="rId42"/>
    <p:sldId id="370" r:id="rId43"/>
    <p:sldId id="371" r:id="rId44"/>
    <p:sldId id="372" r:id="rId45"/>
    <p:sldId id="373" r:id="rId46"/>
    <p:sldId id="374" r:id="rId47"/>
    <p:sldId id="375" r:id="rId48"/>
    <p:sldId id="376" r:id="rId49"/>
    <p:sldId id="377" r:id="rId50"/>
    <p:sldId id="378" r:id="rId51"/>
    <p:sldId id="387" r:id="rId52"/>
    <p:sldId id="379" r:id="rId53"/>
    <p:sldId id="388" r:id="rId54"/>
    <p:sldId id="380" r:id="rId55"/>
    <p:sldId id="389" r:id="rId56"/>
    <p:sldId id="386" r:id="rId57"/>
    <p:sldId id="390" r:id="rId58"/>
    <p:sldId id="382" r:id="rId59"/>
    <p:sldId id="391" r:id="rId60"/>
    <p:sldId id="504" r:id="rId61"/>
    <p:sldId id="505" r:id="rId62"/>
    <p:sldId id="381" r:id="rId63"/>
    <p:sldId id="383" r:id="rId64"/>
    <p:sldId id="384" r:id="rId65"/>
    <p:sldId id="392" r:id="rId66"/>
    <p:sldId id="518" r:id="rId67"/>
    <p:sldId id="517" r:id="rId68"/>
    <p:sldId id="396" r:id="rId69"/>
    <p:sldId id="399" r:id="rId70"/>
    <p:sldId id="398" r:id="rId71"/>
    <p:sldId id="468" r:id="rId72"/>
    <p:sldId id="469" r:id="rId73"/>
    <p:sldId id="470" r:id="rId74"/>
    <p:sldId id="471" r:id="rId75"/>
    <p:sldId id="397" r:id="rId76"/>
    <p:sldId id="513" r:id="rId77"/>
    <p:sldId id="514" r:id="rId78"/>
    <p:sldId id="515" r:id="rId79"/>
    <p:sldId id="508" r:id="rId80"/>
    <p:sldId id="509" r:id="rId81"/>
    <p:sldId id="510" r:id="rId82"/>
    <p:sldId id="511" r:id="rId83"/>
    <p:sldId id="512" r:id="rId84"/>
    <p:sldId id="385" r:id="rId85"/>
    <p:sldId id="342" r:id="rId86"/>
    <p:sldId id="303" r:id="rId87"/>
    <p:sldId id="395" r:id="rId88"/>
    <p:sldId id="401" r:id="rId89"/>
    <p:sldId id="393" r:id="rId90"/>
    <p:sldId id="402" r:id="rId91"/>
    <p:sldId id="408" r:id="rId92"/>
    <p:sldId id="403" r:id="rId93"/>
    <p:sldId id="404" r:id="rId94"/>
    <p:sldId id="405" r:id="rId95"/>
    <p:sldId id="406" r:id="rId96"/>
    <p:sldId id="407" r:id="rId97"/>
    <p:sldId id="343" r:id="rId98"/>
    <p:sldId id="302" r:id="rId99"/>
    <p:sldId id="409" r:id="rId100"/>
    <p:sldId id="410" r:id="rId101"/>
    <p:sldId id="418" r:id="rId102"/>
    <p:sldId id="411" r:id="rId103"/>
    <p:sldId id="412" r:id="rId104"/>
    <p:sldId id="413" r:id="rId105"/>
    <p:sldId id="414" r:id="rId106"/>
    <p:sldId id="415" r:id="rId107"/>
    <p:sldId id="519" r:id="rId108"/>
    <p:sldId id="520" r:id="rId109"/>
    <p:sldId id="521" r:id="rId110"/>
    <p:sldId id="472" r:id="rId111"/>
    <p:sldId id="473" r:id="rId112"/>
    <p:sldId id="474" r:id="rId113"/>
    <p:sldId id="475" r:id="rId114"/>
    <p:sldId id="476" r:id="rId115"/>
    <p:sldId id="478" r:id="rId116"/>
    <p:sldId id="477" r:id="rId117"/>
    <p:sldId id="522" r:id="rId118"/>
    <p:sldId id="526" r:id="rId119"/>
    <p:sldId id="527" r:id="rId120"/>
    <p:sldId id="523" r:id="rId121"/>
    <p:sldId id="524" r:id="rId122"/>
    <p:sldId id="525" r:id="rId123"/>
    <p:sldId id="528" r:id="rId124"/>
    <p:sldId id="529" r:id="rId125"/>
    <p:sldId id="530" r:id="rId126"/>
    <p:sldId id="531" r:id="rId127"/>
    <p:sldId id="344" r:id="rId128"/>
    <p:sldId id="481" r:id="rId129"/>
    <p:sldId id="484" r:id="rId130"/>
    <p:sldId id="485" r:id="rId131"/>
    <p:sldId id="486" r:id="rId132"/>
    <p:sldId id="488" r:id="rId133"/>
    <p:sldId id="487" r:id="rId134"/>
    <p:sldId id="301" r:id="rId135"/>
    <p:sldId id="497" r:id="rId136"/>
    <p:sldId id="436" r:id="rId137"/>
    <p:sldId id="496" r:id="rId138"/>
    <p:sldId id="494" r:id="rId139"/>
    <p:sldId id="495" r:id="rId140"/>
    <p:sldId id="437" r:id="rId141"/>
    <p:sldId id="498" r:id="rId142"/>
    <p:sldId id="438" r:id="rId143"/>
    <p:sldId id="499" r:id="rId144"/>
    <p:sldId id="439" r:id="rId145"/>
    <p:sldId id="500" r:id="rId146"/>
    <p:sldId id="440" r:id="rId147"/>
    <p:sldId id="441" r:id="rId148"/>
    <p:sldId id="442" r:id="rId149"/>
    <p:sldId id="445" r:id="rId150"/>
    <p:sldId id="443" r:id="rId151"/>
    <p:sldId id="444" r:id="rId152"/>
    <p:sldId id="489" r:id="rId153"/>
    <p:sldId id="490" r:id="rId154"/>
    <p:sldId id="491" r:id="rId155"/>
    <p:sldId id="492" r:id="rId156"/>
    <p:sldId id="346" r:id="rId157"/>
    <p:sldId id="289" r:id="rId158"/>
    <p:sldId id="419" r:id="rId159"/>
    <p:sldId id="420" r:id="rId160"/>
    <p:sldId id="421" r:id="rId161"/>
    <p:sldId id="423" r:id="rId162"/>
    <p:sldId id="427" r:id="rId163"/>
    <p:sldId id="426" r:id="rId164"/>
    <p:sldId id="429" r:id="rId165"/>
    <p:sldId id="424" r:id="rId166"/>
    <p:sldId id="428" r:id="rId167"/>
    <p:sldId id="425" r:id="rId168"/>
    <p:sldId id="422" r:id="rId169"/>
    <p:sldId id="431" r:id="rId170"/>
    <p:sldId id="432" r:id="rId171"/>
    <p:sldId id="433" r:id="rId172"/>
    <p:sldId id="503" r:id="rId173"/>
    <p:sldId id="430" r:id="rId174"/>
    <p:sldId id="434" r:id="rId175"/>
    <p:sldId id="435" r:id="rId176"/>
    <p:sldId id="446" r:id="rId177"/>
    <p:sldId id="447" r:id="rId178"/>
    <p:sldId id="455" r:id="rId179"/>
    <p:sldId id="456" r:id="rId180"/>
    <p:sldId id="458" r:id="rId181"/>
    <p:sldId id="459" r:id="rId182"/>
    <p:sldId id="460" r:id="rId183"/>
    <p:sldId id="462" r:id="rId184"/>
    <p:sldId id="461" r:id="rId185"/>
    <p:sldId id="464" r:id="rId186"/>
    <p:sldId id="463" r:id="rId187"/>
    <p:sldId id="465" r:id="rId188"/>
    <p:sldId id="400" r:id="rId189"/>
    <p:sldId id="502" r:id="rId190"/>
    <p:sldId id="466" r:id="rId191"/>
  </p:sldIdLst>
  <p:sldSz cx="9144000" cy="6858000" type="screen4x3"/>
  <p:notesSz cx="6743700" cy="9753600"/>
  <p:defaultTextStyle>
    <a:defPPr>
      <a:defRPr lang="en-US"/>
    </a:defPPr>
    <a:lvl1pPr algn="l" rtl="0" fontAlgn="base">
      <a:spcBef>
        <a:spcPct val="0"/>
      </a:spcBef>
      <a:spcAft>
        <a:spcPct val="0"/>
      </a:spcAft>
      <a:defRPr kern="1200">
        <a:solidFill>
          <a:schemeClr val="tx1"/>
        </a:solidFill>
        <a:latin typeface="Gill Sans MT" pitchFamily="34" charset="0"/>
        <a:ea typeface="+mn-ea"/>
        <a:cs typeface="Arial" pitchFamily="34" charset="0"/>
      </a:defRPr>
    </a:lvl1pPr>
    <a:lvl2pPr marL="457200" algn="l" rtl="0" fontAlgn="base">
      <a:spcBef>
        <a:spcPct val="0"/>
      </a:spcBef>
      <a:spcAft>
        <a:spcPct val="0"/>
      </a:spcAft>
      <a:defRPr kern="1200">
        <a:solidFill>
          <a:schemeClr val="tx1"/>
        </a:solidFill>
        <a:latin typeface="Gill Sans MT" pitchFamily="34" charset="0"/>
        <a:ea typeface="+mn-ea"/>
        <a:cs typeface="Arial" pitchFamily="34" charset="0"/>
      </a:defRPr>
    </a:lvl2pPr>
    <a:lvl3pPr marL="914400" algn="l" rtl="0" fontAlgn="base">
      <a:spcBef>
        <a:spcPct val="0"/>
      </a:spcBef>
      <a:spcAft>
        <a:spcPct val="0"/>
      </a:spcAft>
      <a:defRPr kern="1200">
        <a:solidFill>
          <a:schemeClr val="tx1"/>
        </a:solidFill>
        <a:latin typeface="Gill Sans MT" pitchFamily="34" charset="0"/>
        <a:ea typeface="+mn-ea"/>
        <a:cs typeface="Arial" pitchFamily="34" charset="0"/>
      </a:defRPr>
    </a:lvl3pPr>
    <a:lvl4pPr marL="1371600" algn="l" rtl="0" fontAlgn="base">
      <a:spcBef>
        <a:spcPct val="0"/>
      </a:spcBef>
      <a:spcAft>
        <a:spcPct val="0"/>
      </a:spcAft>
      <a:defRPr kern="1200">
        <a:solidFill>
          <a:schemeClr val="tx1"/>
        </a:solidFill>
        <a:latin typeface="Gill Sans MT" pitchFamily="34" charset="0"/>
        <a:ea typeface="+mn-ea"/>
        <a:cs typeface="Arial" pitchFamily="34" charset="0"/>
      </a:defRPr>
    </a:lvl4pPr>
    <a:lvl5pPr marL="1828800" algn="l" rtl="0" fontAlgn="base">
      <a:spcBef>
        <a:spcPct val="0"/>
      </a:spcBef>
      <a:spcAft>
        <a:spcPct val="0"/>
      </a:spcAft>
      <a:defRPr kern="1200">
        <a:solidFill>
          <a:schemeClr val="tx1"/>
        </a:solidFill>
        <a:latin typeface="Gill Sans MT" pitchFamily="34" charset="0"/>
        <a:ea typeface="+mn-ea"/>
        <a:cs typeface="Arial" pitchFamily="34" charset="0"/>
      </a:defRPr>
    </a:lvl5pPr>
    <a:lvl6pPr marL="2286000" algn="l" defTabSz="914400" rtl="0" eaLnBrk="1" latinLnBrk="0" hangingPunct="1">
      <a:defRPr kern="1200">
        <a:solidFill>
          <a:schemeClr val="tx1"/>
        </a:solidFill>
        <a:latin typeface="Gill Sans MT" pitchFamily="34" charset="0"/>
        <a:ea typeface="+mn-ea"/>
        <a:cs typeface="Arial" pitchFamily="34" charset="0"/>
      </a:defRPr>
    </a:lvl6pPr>
    <a:lvl7pPr marL="2743200" algn="l" defTabSz="914400" rtl="0" eaLnBrk="1" latinLnBrk="0" hangingPunct="1">
      <a:defRPr kern="1200">
        <a:solidFill>
          <a:schemeClr val="tx1"/>
        </a:solidFill>
        <a:latin typeface="Gill Sans MT" pitchFamily="34" charset="0"/>
        <a:ea typeface="+mn-ea"/>
        <a:cs typeface="Arial" pitchFamily="34" charset="0"/>
      </a:defRPr>
    </a:lvl7pPr>
    <a:lvl8pPr marL="3200400" algn="l" defTabSz="914400" rtl="0" eaLnBrk="1" latinLnBrk="0" hangingPunct="1">
      <a:defRPr kern="1200">
        <a:solidFill>
          <a:schemeClr val="tx1"/>
        </a:solidFill>
        <a:latin typeface="Gill Sans MT" pitchFamily="34" charset="0"/>
        <a:ea typeface="+mn-ea"/>
        <a:cs typeface="Arial" pitchFamily="34" charset="0"/>
      </a:defRPr>
    </a:lvl8pPr>
    <a:lvl9pPr marL="3657600" algn="l" defTabSz="914400" rtl="0" eaLnBrk="1" latinLnBrk="0" hangingPunct="1">
      <a:defRPr kern="1200">
        <a:solidFill>
          <a:schemeClr val="tx1"/>
        </a:solidFill>
        <a:latin typeface="Gill Sans MT"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DDF"/>
    <a:srgbClr val="F8E71D"/>
    <a:srgbClr val="FFCC66"/>
    <a:srgbClr val="FFFFFF"/>
    <a:srgbClr val="FF9999"/>
    <a:srgbClr val="A7C872"/>
    <a:srgbClr val="93BB51"/>
    <a:srgbClr val="A1030B"/>
    <a:srgbClr val="779A3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0" autoAdjust="0"/>
    <p:restoredTop sz="90286" autoAdjust="0"/>
  </p:normalViewPr>
  <p:slideViewPr>
    <p:cSldViewPr snapToObjects="1">
      <p:cViewPr>
        <p:scale>
          <a:sx n="50" d="100"/>
          <a:sy n="50" d="100"/>
        </p:scale>
        <p:origin x="413" y="6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notesMaster" Target="notesMasters/notesMaster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handoutMaster" Target="handoutMasters/handoutMaster1.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viewProps" Target="viewProps.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theme" Target="theme/theme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hdr" sz="quarter"/>
          </p:nvPr>
        </p:nvSpPr>
        <p:spPr bwMode="auto">
          <a:xfrm>
            <a:off x="0"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12323" name="Rectangle 3"/>
          <p:cNvSpPr>
            <a:spLocks noGrp="1" noChangeArrowheads="1"/>
          </p:cNvSpPr>
          <p:nvPr>
            <p:ph type="dt" sz="quarter" idx="1"/>
          </p:nvPr>
        </p:nvSpPr>
        <p:spPr bwMode="auto">
          <a:xfrm>
            <a:off x="3819525"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12324" name="Rectangle 4"/>
          <p:cNvSpPr>
            <a:spLocks noGrp="1" noChangeArrowheads="1"/>
          </p:cNvSpPr>
          <p:nvPr>
            <p:ph type="ftr" sz="quarter" idx="2"/>
          </p:nvPr>
        </p:nvSpPr>
        <p:spPr bwMode="auto">
          <a:xfrm>
            <a:off x="0"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12325" name="Rectangle 5"/>
          <p:cNvSpPr>
            <a:spLocks noGrp="1" noChangeArrowheads="1"/>
          </p:cNvSpPr>
          <p:nvPr>
            <p:ph type="sldNum" sz="quarter" idx="3"/>
          </p:nvPr>
        </p:nvSpPr>
        <p:spPr bwMode="auto">
          <a:xfrm>
            <a:off x="3819525"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844E9A94-FF35-4F47-A520-BE7BD623D122}" type="slidenum">
              <a:rPr lang="en-US"/>
              <a:pPr>
                <a:defRPr/>
              </a:pPr>
              <a:t>‹#›</a:t>
            </a:fld>
            <a:endParaRPr lang="en-US"/>
          </a:p>
        </p:txBody>
      </p:sp>
    </p:spTree>
    <p:extLst>
      <p:ext uri="{BB962C8B-B14F-4D97-AF65-F5344CB8AC3E}">
        <p14:creationId xmlns:p14="http://schemas.microsoft.com/office/powerpoint/2010/main" val="231996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6867" name="Rectangle 3"/>
          <p:cNvSpPr>
            <a:spLocks noGrp="1" noChangeArrowheads="1"/>
          </p:cNvSpPr>
          <p:nvPr>
            <p:ph type="dt" idx="1"/>
          </p:nvPr>
        </p:nvSpPr>
        <p:spPr bwMode="auto">
          <a:xfrm>
            <a:off x="3819525"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163844" name="Rectangle 4"/>
          <p:cNvSpPr>
            <a:spLocks noGrp="1" noRot="1" noChangeAspect="1" noChangeArrowheads="1" noTextEdit="1"/>
          </p:cNvSpPr>
          <p:nvPr>
            <p:ph type="sldImg" idx="2"/>
          </p:nvPr>
        </p:nvSpPr>
        <p:spPr bwMode="auto">
          <a:xfrm>
            <a:off x="933450" y="731838"/>
            <a:ext cx="4876800" cy="365760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74688" y="4632325"/>
            <a:ext cx="5394325" cy="4389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870" name="Rectangle 6"/>
          <p:cNvSpPr>
            <a:spLocks noGrp="1" noChangeArrowheads="1"/>
          </p:cNvSpPr>
          <p:nvPr>
            <p:ph type="ftr" sz="quarter" idx="4"/>
          </p:nvPr>
        </p:nvSpPr>
        <p:spPr bwMode="auto">
          <a:xfrm>
            <a:off x="0"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6871" name="Rectangle 7"/>
          <p:cNvSpPr>
            <a:spLocks noGrp="1" noChangeArrowheads="1"/>
          </p:cNvSpPr>
          <p:nvPr>
            <p:ph type="sldNum" sz="quarter" idx="5"/>
          </p:nvPr>
        </p:nvSpPr>
        <p:spPr bwMode="auto">
          <a:xfrm>
            <a:off x="3819525"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8DC52224-DA96-4F04-943F-487A850D8FD9}" type="slidenum">
              <a:rPr lang="en-US"/>
              <a:pPr>
                <a:defRPr/>
              </a:pPr>
              <a:t>‹#›</a:t>
            </a:fld>
            <a:endParaRPr lang="en-US"/>
          </a:p>
        </p:txBody>
      </p:sp>
    </p:spTree>
    <p:extLst>
      <p:ext uri="{BB962C8B-B14F-4D97-AF65-F5344CB8AC3E}">
        <p14:creationId xmlns:p14="http://schemas.microsoft.com/office/powerpoint/2010/main" val="35828116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pt.wikipedia.org/wiki/Claude_Garamond" TargetMode="External"/><Relationship Id="rId2" Type="http://schemas.openxmlformats.org/officeDocument/2006/relationships/slide" Target="../slides/slide129.xml"/><Relationship Id="rId1" Type="http://schemas.openxmlformats.org/officeDocument/2006/relationships/notesMaster" Target="../notesMasters/notesMaster1.xml"/><Relationship Id="rId6" Type="http://schemas.openxmlformats.org/officeDocument/2006/relationships/hyperlink" Target="http://pt.wikipedia.org/wiki/S%C3%A9culo_XVIII" TargetMode="External"/><Relationship Id="rId5" Type="http://schemas.openxmlformats.org/officeDocument/2006/relationships/hyperlink" Target="http://pt.wikipedia.org/wiki/Giambattista_Bodoni" TargetMode="External"/><Relationship Id="rId4" Type="http://schemas.openxmlformats.org/officeDocument/2006/relationships/hyperlink" Target="http://pt.wikipedia.org/wiki/153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n.wikipedia.org/wiki/Typeface"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en.wikipedia.org/wiki/Didot" TargetMode="External"/><Relationship Id="rId5" Type="http://schemas.openxmlformats.org/officeDocument/2006/relationships/hyperlink" Target="http://en.wikipedia.org/wiki/Firmin_Didot" TargetMode="External"/><Relationship Id="rId4" Type="http://schemas.openxmlformats.org/officeDocument/2006/relationships/hyperlink" Target="http://en.wikipedia.org/wiki/Didon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Napoleon" TargetMode="External"/><Relationship Id="rId2" Type="http://schemas.openxmlformats.org/officeDocument/2006/relationships/slide" Target="../slides/slide134.xml"/><Relationship Id="rId1" Type="http://schemas.openxmlformats.org/officeDocument/2006/relationships/notesMaster" Target="../notesMasters/notesMaster1.xml"/><Relationship Id="rId6" Type="http://schemas.openxmlformats.org/officeDocument/2006/relationships/hyperlink" Target="http://en.wikipedia.org/wiki/Slab_serif" TargetMode="External"/><Relationship Id="rId5" Type="http://schemas.openxmlformats.org/officeDocument/2006/relationships/hyperlink" Target="http://en.wikipedia.org/wiki/Metonym" TargetMode="External"/><Relationship Id="rId4" Type="http://schemas.openxmlformats.org/officeDocument/2006/relationships/hyperlink" Target="http://en.wikipedia.org/wiki/Description_de_l'Egypte_(180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D378B2E7-F5D7-435E-AB80-A50BAA78E6C0}" type="slidenum">
              <a:rPr lang="en-US" smtClean="0">
                <a:latin typeface="Arial" pitchFamily="34" charset="0"/>
                <a:cs typeface="Arial" pitchFamily="34" charset="0"/>
              </a:rPr>
              <a:pPr/>
              <a:t>4</a:t>
            </a:fld>
            <a:endParaRPr lang="en-US">
              <a:latin typeface="Arial" pitchFamily="34" charset="0"/>
              <a:cs typeface="Arial"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r>
              <a:rPr lang="en-US">
                <a:latin typeface="Arial" pitchFamily="34" charset="0"/>
              </a:rPr>
              <a:t>Muito artsy, mas usabilidade patética</a:t>
            </a:r>
          </a:p>
        </p:txBody>
      </p:sp>
    </p:spTree>
    <p:extLst>
      <p:ext uri="{BB962C8B-B14F-4D97-AF65-F5344CB8AC3E}">
        <p14:creationId xmlns:p14="http://schemas.microsoft.com/office/powerpoint/2010/main" val="373157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4983CC27-B362-4B7F-B76F-8712CC3261D0}" type="slidenum">
              <a:rPr lang="en-US" smtClean="0">
                <a:latin typeface="Arial" pitchFamily="34" charset="0"/>
                <a:cs typeface="Arial" pitchFamily="34" charset="0"/>
              </a:rPr>
              <a:pPr/>
              <a:t>25</a:t>
            </a:fld>
            <a:endParaRPr lang="en-US">
              <a:latin typeface="Arial" pitchFamily="34" charset="0"/>
              <a:cs typeface="Arial" pitchFamily="3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15725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24645DC7-38DF-4362-A6AF-3B1AAEF32F23}" type="slidenum">
              <a:rPr lang="en-US" smtClean="0">
                <a:latin typeface="Arial" pitchFamily="34" charset="0"/>
                <a:cs typeface="Arial" pitchFamily="34" charset="0"/>
              </a:rPr>
              <a:pPr/>
              <a:t>26</a:t>
            </a:fld>
            <a:endParaRPr lang="en-US">
              <a:latin typeface="Arial" pitchFamily="34" charset="0"/>
              <a:cs typeface="Arial"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atin typeface="Arial" pitchFamily="34" charset="0"/>
              </a:rPr>
              <a:t>Menos importância ao acessório</a:t>
            </a:r>
          </a:p>
        </p:txBody>
      </p:sp>
    </p:spTree>
    <p:extLst>
      <p:ext uri="{BB962C8B-B14F-4D97-AF65-F5344CB8AC3E}">
        <p14:creationId xmlns:p14="http://schemas.microsoft.com/office/powerpoint/2010/main" val="3628591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EB9722F8-BB67-44EB-8EB1-EE0CDAD4A914}" type="slidenum">
              <a:rPr lang="en-US" smtClean="0">
                <a:latin typeface="Arial" pitchFamily="34" charset="0"/>
                <a:cs typeface="Arial" pitchFamily="34" charset="0"/>
              </a:rPr>
              <a:pPr/>
              <a:t>35</a:t>
            </a:fld>
            <a:endParaRPr lang="en-US">
              <a:latin typeface="Arial" pitchFamily="34" charset="0"/>
              <a:cs typeface="Arial"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r>
              <a:rPr lang="en-US">
                <a:latin typeface="Arial" pitchFamily="34" charset="0"/>
              </a:rPr>
              <a:t>Unidade é um dos princípios básicos: gostamos mais de coisas que parecem “jogar bem” umas com as outras</a:t>
            </a:r>
          </a:p>
        </p:txBody>
      </p:sp>
    </p:spTree>
    <p:extLst>
      <p:ext uri="{BB962C8B-B14F-4D97-AF65-F5344CB8AC3E}">
        <p14:creationId xmlns:p14="http://schemas.microsoft.com/office/powerpoint/2010/main" val="15855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79913CF6-2DF9-4843-B506-036C7A8A3D1F}" type="slidenum">
              <a:rPr lang="en-US" smtClean="0">
                <a:latin typeface="Arial" pitchFamily="34" charset="0"/>
                <a:cs typeface="Arial" pitchFamily="34" charset="0"/>
              </a:rPr>
              <a:pPr/>
              <a:t>37</a:t>
            </a:fld>
            <a:endParaRPr lang="en-US">
              <a:latin typeface="Arial" pitchFamily="34" charset="0"/>
              <a:cs typeface="Arial" pitchFamily="3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r>
              <a:rPr lang="en-US">
                <a:latin typeface="Arial" pitchFamily="34" charset="0"/>
              </a:rPr>
              <a:t>A maneira mais fácil de produzir algo com mau aspecto é descurar o alinhamento</a:t>
            </a:r>
          </a:p>
        </p:txBody>
      </p:sp>
    </p:spTree>
    <p:extLst>
      <p:ext uri="{BB962C8B-B14F-4D97-AF65-F5344CB8AC3E}">
        <p14:creationId xmlns:p14="http://schemas.microsoft.com/office/powerpoint/2010/main" val="3030111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Parece</a:t>
            </a:r>
            <a:r>
              <a:rPr lang="en-GB" dirty="0"/>
              <a:t>, mas </a:t>
            </a:r>
            <a:r>
              <a:rPr lang="en-GB" dirty="0" err="1"/>
              <a:t>não</a:t>
            </a:r>
            <a:r>
              <a:rPr lang="en-GB" dirty="0"/>
              <a:t> </a:t>
            </a:r>
            <a:r>
              <a:rPr lang="en-GB" dirty="0" err="1"/>
              <a:t>está</a:t>
            </a:r>
            <a:r>
              <a:rPr lang="en-GB" dirty="0"/>
              <a:t>!</a:t>
            </a:r>
            <a:endParaRPr lang="en-US" dirty="0"/>
          </a:p>
        </p:txBody>
      </p:sp>
      <p:sp>
        <p:nvSpPr>
          <p:cNvPr id="4" name="Slide Number Placeholder 3"/>
          <p:cNvSpPr>
            <a:spLocks noGrp="1"/>
          </p:cNvSpPr>
          <p:nvPr>
            <p:ph type="sldNum" sz="quarter" idx="5"/>
          </p:nvPr>
        </p:nvSpPr>
        <p:spPr/>
        <p:txBody>
          <a:bodyPr/>
          <a:lstStyle/>
          <a:p>
            <a:pPr>
              <a:defRPr/>
            </a:pPr>
            <a:fld id="{8DC52224-DA96-4F04-943F-487A850D8FD9}" type="slidenum">
              <a:rPr lang="en-US" smtClean="0"/>
              <a:pPr>
                <a:defRPr/>
              </a:pPr>
              <a:t>72</a:t>
            </a:fld>
            <a:endParaRPr lang="en-US"/>
          </a:p>
        </p:txBody>
      </p:sp>
    </p:spTree>
    <p:extLst>
      <p:ext uri="{BB962C8B-B14F-4D97-AF65-F5344CB8AC3E}">
        <p14:creationId xmlns:p14="http://schemas.microsoft.com/office/powerpoint/2010/main" val="2619918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À </a:t>
            </a:r>
            <a:r>
              <a:rPr lang="en-GB" dirty="0" err="1"/>
              <a:t>direita</a:t>
            </a:r>
            <a:r>
              <a:rPr lang="en-GB" dirty="0"/>
              <a:t>, o </a:t>
            </a:r>
            <a:r>
              <a:rPr lang="en-GB" dirty="0" err="1"/>
              <a:t>perfeitamente</a:t>
            </a:r>
            <a:r>
              <a:rPr lang="en-GB" dirty="0"/>
              <a:t> </a:t>
            </a:r>
            <a:r>
              <a:rPr lang="en-GB" dirty="0" err="1"/>
              <a:t>alinhado</a:t>
            </a:r>
            <a:r>
              <a:rPr lang="en-GB" dirty="0"/>
              <a:t>… PARECE DESALINHADO! </a:t>
            </a:r>
            <a:r>
              <a:rPr lang="en-GB" dirty="0" err="1"/>
              <a:t>Temos</a:t>
            </a:r>
            <a:r>
              <a:rPr lang="en-GB" dirty="0"/>
              <a:t> que </a:t>
            </a:r>
            <a:r>
              <a:rPr lang="en-GB" dirty="0" err="1"/>
              <a:t>compensar</a:t>
            </a:r>
            <a:endParaRPr lang="en-US" dirty="0"/>
          </a:p>
        </p:txBody>
      </p:sp>
      <p:sp>
        <p:nvSpPr>
          <p:cNvPr id="4" name="Slide Number Placeholder 3"/>
          <p:cNvSpPr>
            <a:spLocks noGrp="1"/>
          </p:cNvSpPr>
          <p:nvPr>
            <p:ph type="sldNum" sz="quarter" idx="5"/>
          </p:nvPr>
        </p:nvSpPr>
        <p:spPr/>
        <p:txBody>
          <a:bodyPr/>
          <a:lstStyle/>
          <a:p>
            <a:pPr>
              <a:defRPr/>
            </a:pPr>
            <a:fld id="{8DC52224-DA96-4F04-943F-487A850D8FD9}" type="slidenum">
              <a:rPr lang="en-US" smtClean="0"/>
              <a:pPr>
                <a:defRPr/>
              </a:pPr>
              <a:t>74</a:t>
            </a:fld>
            <a:endParaRPr lang="en-US"/>
          </a:p>
        </p:txBody>
      </p:sp>
    </p:spTree>
    <p:extLst>
      <p:ext uri="{BB962C8B-B14F-4D97-AF65-F5344CB8AC3E}">
        <p14:creationId xmlns:p14="http://schemas.microsoft.com/office/powerpoint/2010/main" val="263634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sizes!</a:t>
            </a:r>
            <a:endParaRPr lang="pt-PT" dirty="0"/>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103</a:t>
            </a:fld>
            <a:endParaRPr lang="en-US"/>
          </a:p>
        </p:txBody>
      </p:sp>
    </p:spTree>
    <p:extLst>
      <p:ext uri="{BB962C8B-B14F-4D97-AF65-F5344CB8AC3E}">
        <p14:creationId xmlns:p14="http://schemas.microsoft.com/office/powerpoint/2010/main" val="428391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Font sizes!</a:t>
            </a:r>
            <a:endParaRPr lang="pt-PT" dirty="0"/>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104</a:t>
            </a:fld>
            <a:endParaRPr lang="en-US"/>
          </a:p>
        </p:txBody>
      </p:sp>
    </p:spTree>
    <p:extLst>
      <p:ext uri="{BB962C8B-B14F-4D97-AF65-F5344CB8AC3E}">
        <p14:creationId xmlns:p14="http://schemas.microsoft.com/office/powerpoint/2010/main" val="138314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p:spPr>
        <p:txBody>
          <a:bodyPr/>
          <a:lstStyle/>
          <a:p>
            <a:r>
              <a:rPr lang="pt-PT">
                <a:latin typeface="Arial" pitchFamily="34" charset="0"/>
              </a:rPr>
              <a:t>A nossa reacção à frase anterior... Não é preciso sobrecarregar tudo!</a:t>
            </a:r>
          </a:p>
        </p:txBody>
      </p:sp>
      <p:sp>
        <p:nvSpPr>
          <p:cNvPr id="178180" name="Slide Number Placeholder 3"/>
          <p:cNvSpPr>
            <a:spLocks noGrp="1"/>
          </p:cNvSpPr>
          <p:nvPr>
            <p:ph type="sldNum" sz="quarter" idx="5"/>
          </p:nvPr>
        </p:nvSpPr>
        <p:spPr>
          <a:noFill/>
        </p:spPr>
        <p:txBody>
          <a:bodyPr/>
          <a:lstStyle/>
          <a:p>
            <a:fld id="{0A2C5A70-18EC-43BD-A348-E9CB5F8F1A10}" type="slidenum">
              <a:rPr lang="en-US" smtClean="0">
                <a:latin typeface="Arial" pitchFamily="34" charset="0"/>
                <a:cs typeface="Arial" pitchFamily="34" charset="0"/>
              </a:rPr>
              <a:pPr/>
              <a:t>109</a:t>
            </a:fld>
            <a:endParaRPr lang="en-US">
              <a:latin typeface="Arial" pitchFamily="34" charset="0"/>
              <a:cs typeface="Arial" pitchFamily="34" charset="0"/>
            </a:endParaRPr>
          </a:p>
        </p:txBody>
      </p:sp>
    </p:spTree>
    <p:extLst>
      <p:ext uri="{BB962C8B-B14F-4D97-AF65-F5344CB8AC3E}">
        <p14:creationId xmlns:p14="http://schemas.microsoft.com/office/powerpoint/2010/main" val="1474601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p:spPr>
        <p:txBody>
          <a:bodyPr/>
          <a:lstStyle/>
          <a:p>
            <a:r>
              <a:rPr lang="pt-PT" dirty="0">
                <a:latin typeface="Arial" pitchFamily="34" charset="0"/>
              </a:rPr>
              <a:t>Os primeiros tipos de texto foram criados com base nos textos em documentos romanos (na figura, a coluna de Trajano, em Roma, 113AD). A primeira edição completa desse tipo foi criada por </a:t>
            </a:r>
            <a:r>
              <a:rPr lang="pt-PT" dirty="0" err="1">
                <a:latin typeface="Arial" pitchFamily="34" charset="0"/>
              </a:rPr>
              <a:t>Jenson</a:t>
            </a:r>
            <a:r>
              <a:rPr lang="pt-PT" dirty="0">
                <a:latin typeface="Arial" pitchFamily="34" charset="0"/>
              </a:rPr>
              <a:t>, um Francês, em 1460</a:t>
            </a:r>
          </a:p>
        </p:txBody>
      </p:sp>
      <p:sp>
        <p:nvSpPr>
          <p:cNvPr id="179204" name="Slide Number Placeholder 3"/>
          <p:cNvSpPr>
            <a:spLocks noGrp="1"/>
          </p:cNvSpPr>
          <p:nvPr>
            <p:ph type="sldNum" sz="quarter" idx="5"/>
          </p:nvPr>
        </p:nvSpPr>
        <p:spPr>
          <a:noFill/>
        </p:spPr>
        <p:txBody>
          <a:bodyPr/>
          <a:lstStyle/>
          <a:p>
            <a:fld id="{C9F92B3A-00DC-4149-98D5-6FF01EA02F0C}" type="slidenum">
              <a:rPr lang="en-US" smtClean="0">
                <a:latin typeface="Arial" pitchFamily="34" charset="0"/>
                <a:cs typeface="Arial" pitchFamily="34" charset="0"/>
              </a:rPr>
              <a:pPr/>
              <a:t>125</a:t>
            </a:fld>
            <a:endParaRPr lang="en-US">
              <a:latin typeface="Arial" pitchFamily="34" charset="0"/>
              <a:cs typeface="Arial" pitchFamily="34" charset="0"/>
            </a:endParaRPr>
          </a:p>
        </p:txBody>
      </p:sp>
    </p:spTree>
    <p:extLst>
      <p:ext uri="{BB962C8B-B14F-4D97-AF65-F5344CB8AC3E}">
        <p14:creationId xmlns:p14="http://schemas.microsoft.com/office/powerpoint/2010/main" val="14062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8E7EA06C-1999-4EBD-96A0-8BC82AD1A453}" type="slidenum">
              <a:rPr lang="en-US" smtClean="0">
                <a:latin typeface="Arial" pitchFamily="34" charset="0"/>
                <a:cs typeface="Arial" pitchFamily="34" charset="0"/>
              </a:rPr>
              <a:pPr/>
              <a:t>5</a:t>
            </a:fld>
            <a:endParaRPr lang="en-US">
              <a:latin typeface="Arial" pitchFamily="34" charset="0"/>
              <a:cs typeface="Arial"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lvl="1" eaLnBrk="1" hangingPunct="1"/>
            <a:r>
              <a:rPr lang="en-US">
                <a:latin typeface="Arial" pitchFamily="34" charset="0"/>
              </a:rPr>
              <a:t>Ajuda a vender as nossas ideias e projectos!</a:t>
            </a:r>
          </a:p>
        </p:txBody>
      </p:sp>
    </p:spTree>
    <p:extLst>
      <p:ext uri="{BB962C8B-B14F-4D97-AF65-F5344CB8AC3E}">
        <p14:creationId xmlns:p14="http://schemas.microsoft.com/office/powerpoint/2010/main" val="147140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p:spPr>
        <p:txBody>
          <a:bodyPr/>
          <a:lstStyle/>
          <a:p>
            <a:r>
              <a:rPr lang="en-GB">
                <a:latin typeface="Arial" pitchFamily="34" charset="0"/>
              </a:rPr>
              <a:t>Q&amp;A</a:t>
            </a:r>
          </a:p>
        </p:txBody>
      </p:sp>
      <p:sp>
        <p:nvSpPr>
          <p:cNvPr id="180228" name="Slide Number Placeholder 3"/>
          <p:cNvSpPr>
            <a:spLocks noGrp="1"/>
          </p:cNvSpPr>
          <p:nvPr>
            <p:ph type="sldNum" sz="quarter" idx="5"/>
          </p:nvPr>
        </p:nvSpPr>
        <p:spPr>
          <a:noFill/>
        </p:spPr>
        <p:txBody>
          <a:bodyPr/>
          <a:lstStyle/>
          <a:p>
            <a:fld id="{215B663F-F6D4-43AC-9853-DE5681AA7D30}" type="slidenum">
              <a:rPr lang="en-US" smtClean="0">
                <a:latin typeface="Arial" pitchFamily="34" charset="0"/>
                <a:cs typeface="Arial" pitchFamily="34" charset="0"/>
              </a:rPr>
              <a:pPr/>
              <a:t>126</a:t>
            </a:fld>
            <a:endParaRPr lang="en-US">
              <a:latin typeface="Arial" pitchFamily="34" charset="0"/>
              <a:cs typeface="Arial" pitchFamily="34" charset="0"/>
            </a:endParaRPr>
          </a:p>
        </p:txBody>
      </p:sp>
    </p:spTree>
    <p:extLst>
      <p:ext uri="{BB962C8B-B14F-4D97-AF65-F5344CB8AC3E}">
        <p14:creationId xmlns:p14="http://schemas.microsoft.com/office/powerpoint/2010/main" val="362412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A palavra </a:t>
            </a:r>
            <a:r>
              <a:rPr lang="pt-BR" b="1" dirty="0"/>
              <a:t>Garamond</a:t>
            </a:r>
            <a:r>
              <a:rPr lang="pt-BR" dirty="0"/>
              <a:t> refere-se aos tipos originais baseados na tipografia de </a:t>
            </a:r>
            <a:r>
              <a:rPr lang="pt-BR" dirty="0">
                <a:hlinkClick r:id="rId3" tooltip="Claude Garamond"/>
              </a:rPr>
              <a:t>Claude Garamond</a:t>
            </a:r>
            <a:r>
              <a:rPr lang="pt-BR" dirty="0"/>
              <a:t> ca, </a:t>
            </a:r>
            <a:r>
              <a:rPr lang="pt-BR" dirty="0">
                <a:hlinkClick r:id="rId4" tooltip="1530"/>
              </a:rPr>
              <a:t>1530</a:t>
            </a:r>
            <a:r>
              <a:rPr lang="pt-BR" dirty="0"/>
              <a:t>.</a:t>
            </a:r>
          </a:p>
          <a:p>
            <a:r>
              <a:rPr lang="pt-BR" dirty="0"/>
              <a:t>A Bodoni foi criada por </a:t>
            </a:r>
            <a:r>
              <a:rPr lang="pt-BR" dirty="0">
                <a:hlinkClick r:id="rId5" tooltip="Giambattista Bodoni"/>
              </a:rPr>
              <a:t>Giambattista Bodoni</a:t>
            </a:r>
            <a:r>
              <a:rPr lang="pt-BR" dirty="0"/>
              <a:t>, considerado um dos maiores tipógrafo do </a:t>
            </a:r>
            <a:r>
              <a:rPr lang="pt-BR" dirty="0">
                <a:hlinkClick r:id="rId6" tooltip="Século XVIII"/>
              </a:rPr>
              <a:t>Século XVIII</a:t>
            </a:r>
            <a:r>
              <a:rPr lang="pt-BR" dirty="0"/>
              <a:t>.</a:t>
            </a:r>
          </a:p>
          <a:p>
            <a:r>
              <a:rPr lang="pt-BR" dirty="0"/>
              <a:t>Times foi encomendada</a:t>
            </a:r>
            <a:r>
              <a:rPr lang="pt-BR" baseline="0" dirty="0"/>
              <a:t> pelo jornal do mesmo nome</a:t>
            </a:r>
            <a:endParaRPr lang="en-US" dirty="0"/>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129</a:t>
            </a:fld>
            <a:endParaRPr lang="en-US"/>
          </a:p>
        </p:txBody>
      </p:sp>
    </p:spTree>
    <p:extLst>
      <p:ext uri="{BB962C8B-B14F-4D97-AF65-F5344CB8AC3E}">
        <p14:creationId xmlns:p14="http://schemas.microsoft.com/office/powerpoint/2010/main" val="334236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http://www.scrapbookgraphics.com/vBulletin/showthread.php?5743-Let-s-Talk-Type-Part-1-Font-Families</a:t>
            </a:r>
          </a:p>
          <a:p>
            <a:endParaRPr lang="en-US"/>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130</a:t>
            </a:fld>
            <a:endParaRPr lang="en-US"/>
          </a:p>
        </p:txBody>
      </p:sp>
    </p:spTree>
    <p:extLst>
      <p:ext uri="{BB962C8B-B14F-4D97-AF65-F5344CB8AC3E}">
        <p14:creationId xmlns:p14="http://schemas.microsoft.com/office/powerpoint/2010/main" val="3526491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err="1"/>
              <a:t>Didot</a:t>
            </a:r>
            <a:r>
              <a:rPr lang="en-US" dirty="0"/>
              <a:t> is a name given to a group of </a:t>
            </a:r>
            <a:r>
              <a:rPr lang="en-US" dirty="0">
                <a:hlinkClick r:id="rId3" tooltip="Typeface"/>
              </a:rPr>
              <a:t>typefaces</a:t>
            </a:r>
            <a:r>
              <a:rPr lang="en-US" dirty="0"/>
              <a:t> named after the famous French printing and type producing family. The classification is known as modern, or </a:t>
            </a:r>
            <a:r>
              <a:rPr lang="en-US" dirty="0" err="1">
                <a:hlinkClick r:id="rId4" tooltip="Didone"/>
              </a:rPr>
              <a:t>Didone</a:t>
            </a:r>
            <a:r>
              <a:rPr lang="en-US" dirty="0"/>
              <a:t>. The typeface we know today was based on a collection of related types developed in the period 1784–1811. </a:t>
            </a:r>
            <a:r>
              <a:rPr lang="en-US" dirty="0" err="1">
                <a:hlinkClick r:id="rId5" tooltip="Firmin Didot"/>
              </a:rPr>
              <a:t>Firmin</a:t>
            </a:r>
            <a:r>
              <a:rPr lang="en-US" dirty="0">
                <a:hlinkClick r:id="rId5" tooltip="Firmin Didot"/>
              </a:rPr>
              <a:t> </a:t>
            </a:r>
            <a:r>
              <a:rPr lang="en-US" dirty="0" err="1">
                <a:hlinkClick r:id="rId5" tooltip="Firmin Didot"/>
              </a:rPr>
              <a:t>Didot</a:t>
            </a:r>
            <a:r>
              <a:rPr lang="en-US" dirty="0"/>
              <a:t> (1764–1836) cut the letters, and cast them as type in Paris. His brother, </a:t>
            </a:r>
            <a:r>
              <a:rPr lang="en-US" dirty="0">
                <a:hlinkClick r:id="rId6" tooltip="Didot"/>
              </a:rPr>
              <a:t>Pierre </a:t>
            </a:r>
            <a:r>
              <a:rPr lang="en-US" dirty="0" err="1">
                <a:hlinkClick r:id="rId6" tooltip="Didot"/>
              </a:rPr>
              <a:t>Didot</a:t>
            </a:r>
            <a:r>
              <a:rPr lang="en-US" dirty="0"/>
              <a:t> (1760–1853) used the types in printing</a:t>
            </a:r>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132</a:t>
            </a:fld>
            <a:endParaRPr lang="en-US"/>
          </a:p>
        </p:txBody>
      </p:sp>
    </p:spTree>
    <p:extLst>
      <p:ext uri="{BB962C8B-B14F-4D97-AF65-F5344CB8AC3E}">
        <p14:creationId xmlns:p14="http://schemas.microsoft.com/office/powerpoint/2010/main" val="3332324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Following </a:t>
            </a:r>
            <a:r>
              <a:rPr lang="en-US" dirty="0">
                <a:hlinkClick r:id="rId3" tooltip="Napoleon"/>
              </a:rPr>
              <a:t>Napoleon's</a:t>
            </a:r>
            <a:r>
              <a:rPr lang="en-US" dirty="0"/>
              <a:t> Egyptian campaign and dissemination of images and descriptions via publications like </a:t>
            </a:r>
            <a:r>
              <a:rPr lang="en-US" dirty="0">
                <a:hlinkClick r:id="rId4" tooltip="Description de l'Egypte (1809)"/>
              </a:rPr>
              <a:t>Description de </a:t>
            </a:r>
            <a:r>
              <a:rPr lang="en-US" dirty="0" err="1">
                <a:hlinkClick r:id="rId4" tooltip="Description de l'Egypte (1809)"/>
              </a:rPr>
              <a:t>l'Égypte</a:t>
            </a:r>
            <a:r>
              <a:rPr lang="en-US" dirty="0"/>
              <a:t> (1809) an intense cultural fascination with all things Egyptian followed. Suites of contemporary parlor furniture were produced resembling furniture found in tombs. Multicolored woodblock printed wallpaper could make a dining room in Edinburgh or Chicago feel like Luxor. While there was no relationship between Egyptian writing systems and slab serif types, either shrewd marketing or honest confusion led to slab serifs often being called </a:t>
            </a:r>
            <a:r>
              <a:rPr lang="en-US" i="1" dirty="0"/>
              <a:t>Egyptians</a:t>
            </a:r>
            <a:r>
              <a:rPr lang="en-US" dirty="0"/>
              <a:t>, and many early ones are named for the subject: Cairo, </a:t>
            </a:r>
            <a:r>
              <a:rPr lang="en-US" dirty="0" err="1"/>
              <a:t>Karnak</a:t>
            </a:r>
            <a:r>
              <a:rPr lang="en-US" dirty="0"/>
              <a:t>, and Memphis. The common </a:t>
            </a:r>
            <a:r>
              <a:rPr lang="en-US" dirty="0">
                <a:hlinkClick r:id="rId5" tooltip="Metonym"/>
              </a:rPr>
              <a:t>metonym</a:t>
            </a:r>
            <a:r>
              <a:rPr lang="en-US" dirty="0"/>
              <a:t> "Egyptian" is derived from a craze for Egyptian artifacts in Europe and North America in the early nineteenth century, which led </a:t>
            </a:r>
            <a:r>
              <a:rPr lang="en-US" dirty="0" err="1"/>
              <a:t>typefounders</a:t>
            </a:r>
            <a:r>
              <a:rPr lang="en-US" dirty="0"/>
              <a:t> producing Slab Serifs after </a:t>
            </a:r>
            <a:r>
              <a:rPr lang="en-US" dirty="0" err="1"/>
              <a:t>Figgins</a:t>
            </a:r>
            <a:r>
              <a:rPr lang="en-US" dirty="0"/>
              <a:t>' work to call their designs Egyptian.</a:t>
            </a:r>
            <a:r>
              <a:rPr lang="en-US" baseline="30000" dirty="0">
                <a:hlinkClick r:id="rId6"/>
              </a:rPr>
              <a:t>[2]</a:t>
            </a:r>
            <a:r>
              <a:rPr lang="en-US" dirty="0"/>
              <a:t> However, the term Egyptian had previously been used to describe sans-serif types in England, so the term 'Antique' was used by British and American </a:t>
            </a:r>
            <a:r>
              <a:rPr lang="en-US" dirty="0" err="1"/>
              <a:t>typefounders</a:t>
            </a:r>
            <a:r>
              <a:rPr lang="en-US" dirty="0"/>
              <a:t>. The term Egyptian was adopted by French and German foundries, where it became </a:t>
            </a:r>
            <a:r>
              <a:rPr lang="en-US" dirty="0" err="1"/>
              <a:t>Egyptienne</a:t>
            </a:r>
            <a:r>
              <a:rPr lang="en-US" dirty="0"/>
              <a:t>.</a:t>
            </a:r>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134</a:t>
            </a:fld>
            <a:endParaRPr lang="en-US"/>
          </a:p>
        </p:txBody>
      </p:sp>
    </p:spTree>
    <p:extLst>
      <p:ext uri="{BB962C8B-B14F-4D97-AF65-F5344CB8AC3E}">
        <p14:creationId xmlns:p14="http://schemas.microsoft.com/office/powerpoint/2010/main" val="2657484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isn't</a:t>
            </a:r>
            <a:br>
              <a:rPr lang="en-US" dirty="0"/>
            </a:br>
            <a:r>
              <a:rPr lang="en-US" dirty="0"/>
              <a:t>entirely true, because there are some exceptions. For example, "g" and "a". In </a:t>
            </a:r>
            <a:r>
              <a:rPr lang="en-US"/>
              <a:t>some fonts</a:t>
            </a:r>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136</a:t>
            </a:fld>
            <a:endParaRPr lang="en-US"/>
          </a:p>
        </p:txBody>
      </p:sp>
    </p:spTree>
    <p:extLst>
      <p:ext uri="{BB962C8B-B14F-4D97-AF65-F5344CB8AC3E}">
        <p14:creationId xmlns:p14="http://schemas.microsoft.com/office/powerpoint/2010/main" val="4209869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MORTE A MS COMIC SANS</a:t>
            </a:r>
          </a:p>
          <a:p>
            <a:r>
              <a:rPr lang="en-US" dirty="0"/>
              <a:t>Fonts for children should not</a:t>
            </a:r>
            <a:r>
              <a:rPr lang="en-US" baseline="0" dirty="0"/>
              <a:t> be adult business</a:t>
            </a:r>
          </a:p>
          <a:p>
            <a:endParaRPr lang="en-US" dirty="0"/>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138</a:t>
            </a:fld>
            <a:endParaRPr lang="en-US"/>
          </a:p>
        </p:txBody>
      </p:sp>
    </p:spTree>
    <p:extLst>
      <p:ext uri="{BB962C8B-B14F-4D97-AF65-F5344CB8AC3E}">
        <p14:creationId xmlns:p14="http://schemas.microsoft.com/office/powerpoint/2010/main" val="283039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p:spPr>
        <p:txBody>
          <a:bodyPr/>
          <a:lstStyle/>
          <a:p>
            <a:r>
              <a:rPr lang="en-US">
                <a:latin typeface="Arial" pitchFamily="34" charset="0"/>
              </a:rPr>
              <a:t>This doesn’t look good. The font is playful, the message is serious</a:t>
            </a:r>
          </a:p>
          <a:p>
            <a:r>
              <a:rPr lang="en-US">
                <a:latin typeface="Arial" pitchFamily="34" charset="0"/>
              </a:rPr>
              <a:t>Actually, Comic Sans should be used… NEVER!!!!! (unless it is in a speech balloon for a comic)</a:t>
            </a:r>
          </a:p>
        </p:txBody>
      </p:sp>
      <p:sp>
        <p:nvSpPr>
          <p:cNvPr id="181252" name="Slide Number Placeholder 3"/>
          <p:cNvSpPr>
            <a:spLocks noGrp="1"/>
          </p:cNvSpPr>
          <p:nvPr>
            <p:ph type="sldNum" sz="quarter" idx="5"/>
          </p:nvPr>
        </p:nvSpPr>
        <p:spPr>
          <a:noFill/>
        </p:spPr>
        <p:txBody>
          <a:bodyPr/>
          <a:lstStyle/>
          <a:p>
            <a:fld id="{1C701A67-917E-44A2-B419-45761B7AA186}" type="slidenum">
              <a:rPr lang="en-US" smtClean="0">
                <a:latin typeface="Arial" pitchFamily="34" charset="0"/>
                <a:cs typeface="Arial" pitchFamily="34" charset="0"/>
              </a:rPr>
              <a:pPr/>
              <a:t>148</a:t>
            </a:fld>
            <a:endParaRPr lang="en-US">
              <a:latin typeface="Arial" pitchFamily="34" charset="0"/>
              <a:cs typeface="Arial" pitchFamily="34" charset="0"/>
            </a:endParaRPr>
          </a:p>
        </p:txBody>
      </p:sp>
    </p:spTree>
    <p:extLst>
      <p:ext uri="{BB962C8B-B14F-4D97-AF65-F5344CB8AC3E}">
        <p14:creationId xmlns:p14="http://schemas.microsoft.com/office/powerpoint/2010/main" val="788210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p:spPr>
        <p:txBody>
          <a:bodyPr/>
          <a:lstStyle/>
          <a:p>
            <a:r>
              <a:rPr lang="en-US">
                <a:latin typeface="Arial" pitchFamily="34" charset="0"/>
              </a:rPr>
              <a:t>Nope. Still doesn’t work…</a:t>
            </a:r>
          </a:p>
        </p:txBody>
      </p:sp>
      <p:sp>
        <p:nvSpPr>
          <p:cNvPr id="182276" name="Slide Number Placeholder 3"/>
          <p:cNvSpPr>
            <a:spLocks noGrp="1"/>
          </p:cNvSpPr>
          <p:nvPr>
            <p:ph type="sldNum" sz="quarter" idx="5"/>
          </p:nvPr>
        </p:nvSpPr>
        <p:spPr>
          <a:noFill/>
        </p:spPr>
        <p:txBody>
          <a:bodyPr/>
          <a:lstStyle/>
          <a:p>
            <a:fld id="{7B7B526D-74AA-4052-81CD-4EB078691FE2}" type="slidenum">
              <a:rPr lang="en-US" smtClean="0">
                <a:latin typeface="Arial" pitchFamily="34" charset="0"/>
                <a:cs typeface="Arial" pitchFamily="34" charset="0"/>
              </a:rPr>
              <a:pPr/>
              <a:t>149</a:t>
            </a:fld>
            <a:endParaRPr lang="en-US">
              <a:latin typeface="Arial" pitchFamily="34" charset="0"/>
              <a:cs typeface="Arial" pitchFamily="34" charset="0"/>
            </a:endParaRPr>
          </a:p>
        </p:txBody>
      </p:sp>
    </p:spTree>
    <p:extLst>
      <p:ext uri="{BB962C8B-B14F-4D97-AF65-F5344CB8AC3E}">
        <p14:creationId xmlns:p14="http://schemas.microsoft.com/office/powerpoint/2010/main" val="364557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r>
              <a:rPr lang="en-US" dirty="0">
                <a:latin typeface="Arial" pitchFamily="34" charset="0"/>
              </a:rPr>
              <a:t>More</a:t>
            </a:r>
            <a:r>
              <a:rPr lang="en-US" baseline="0" dirty="0">
                <a:latin typeface="Arial" pitchFamily="34" charset="0"/>
              </a:rPr>
              <a:t> or less ok</a:t>
            </a:r>
          </a:p>
          <a:p>
            <a:endParaRPr lang="en-US" dirty="0">
              <a:latin typeface="Arial" pitchFamily="34" charset="0"/>
            </a:endParaRPr>
          </a:p>
        </p:txBody>
      </p:sp>
      <p:sp>
        <p:nvSpPr>
          <p:cNvPr id="183300" name="Slide Number Placeholder 3"/>
          <p:cNvSpPr>
            <a:spLocks noGrp="1"/>
          </p:cNvSpPr>
          <p:nvPr>
            <p:ph type="sldNum" sz="quarter" idx="5"/>
          </p:nvPr>
        </p:nvSpPr>
        <p:spPr>
          <a:noFill/>
        </p:spPr>
        <p:txBody>
          <a:bodyPr/>
          <a:lstStyle/>
          <a:p>
            <a:fld id="{9ECF8694-BC48-4CA2-BF33-9F3872705DD4}" type="slidenum">
              <a:rPr lang="en-US" smtClean="0">
                <a:latin typeface="Arial" pitchFamily="34" charset="0"/>
                <a:cs typeface="Arial" pitchFamily="34" charset="0"/>
              </a:rPr>
              <a:pPr/>
              <a:t>150</a:t>
            </a:fld>
            <a:endParaRPr lang="en-US">
              <a:latin typeface="Arial" pitchFamily="34" charset="0"/>
              <a:cs typeface="Arial" pitchFamily="34" charset="0"/>
            </a:endParaRPr>
          </a:p>
        </p:txBody>
      </p:sp>
    </p:spTree>
    <p:extLst>
      <p:ext uri="{BB962C8B-B14F-4D97-AF65-F5344CB8AC3E}">
        <p14:creationId xmlns:p14="http://schemas.microsoft.com/office/powerpoint/2010/main" val="3155154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E65B4915-6B65-4498-9834-6530F75D39FC}" type="slidenum">
              <a:rPr lang="en-US" smtClean="0">
                <a:latin typeface="Arial" pitchFamily="34" charset="0"/>
                <a:cs typeface="Arial" pitchFamily="34" charset="0"/>
              </a:rPr>
              <a:pPr/>
              <a:t>10</a:t>
            </a:fld>
            <a:endParaRPr lang="en-US">
              <a:latin typeface="Arial" pitchFamily="34" charset="0"/>
              <a:cs typeface="Arial"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8895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C52224-DA96-4F04-943F-487A850D8FD9}" type="slidenum">
              <a:rPr lang="en-US" smtClean="0"/>
              <a:pPr>
                <a:defRPr/>
              </a:pPr>
              <a:t>170</a:t>
            </a:fld>
            <a:endParaRPr lang="en-US"/>
          </a:p>
        </p:txBody>
      </p:sp>
    </p:spTree>
    <p:extLst>
      <p:ext uri="{BB962C8B-B14F-4D97-AF65-F5344CB8AC3E}">
        <p14:creationId xmlns:p14="http://schemas.microsoft.com/office/powerpoint/2010/main" val="44326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C5E03BDD-318B-4798-8E88-852E0A93759B}" type="slidenum">
              <a:rPr lang="en-US" smtClean="0">
                <a:latin typeface="Arial" pitchFamily="34" charset="0"/>
                <a:cs typeface="Arial" pitchFamily="34" charset="0"/>
              </a:rPr>
              <a:pPr/>
              <a:t>12</a:t>
            </a:fld>
            <a:endParaRPr lang="en-US">
              <a:latin typeface="Arial" pitchFamily="34" charset="0"/>
              <a:cs typeface="Arial" pitchFamily="3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r>
              <a:rPr lang="en-US">
                <a:latin typeface="Arial" pitchFamily="34" charset="0"/>
              </a:rPr>
              <a:t>Não mudou nada! Só a proximidade!</a:t>
            </a:r>
          </a:p>
        </p:txBody>
      </p:sp>
    </p:spTree>
    <p:extLst>
      <p:ext uri="{BB962C8B-B14F-4D97-AF65-F5344CB8AC3E}">
        <p14:creationId xmlns:p14="http://schemas.microsoft.com/office/powerpoint/2010/main" val="127768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9E405232-7968-45D8-9393-E67F283F0C43}" type="slidenum">
              <a:rPr lang="en-US" smtClean="0">
                <a:latin typeface="Arial" pitchFamily="34" charset="0"/>
                <a:cs typeface="Arial" pitchFamily="34" charset="0"/>
              </a:rPr>
              <a:pPr/>
              <a:t>13</a:t>
            </a:fld>
            <a:endParaRPr lang="en-US">
              <a:latin typeface="Arial" pitchFamily="34" charset="0"/>
              <a:cs typeface="Arial"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r>
              <a:rPr lang="en-US">
                <a:latin typeface="Arial" pitchFamily="34" charset="0"/>
              </a:rPr>
              <a:t>Não mudou nada! Só a proximidade!</a:t>
            </a:r>
          </a:p>
        </p:txBody>
      </p:sp>
    </p:spTree>
    <p:extLst>
      <p:ext uri="{BB962C8B-B14F-4D97-AF65-F5344CB8AC3E}">
        <p14:creationId xmlns:p14="http://schemas.microsoft.com/office/powerpoint/2010/main" val="106842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F1F0AF0A-D3F3-400F-83C2-F4FD8F10F551}" type="slidenum">
              <a:rPr lang="en-US" smtClean="0">
                <a:latin typeface="Arial" pitchFamily="34" charset="0"/>
                <a:cs typeface="Arial" pitchFamily="34" charset="0"/>
              </a:rPr>
              <a:pPr/>
              <a:t>14</a:t>
            </a:fld>
            <a:endParaRPr lang="en-US">
              <a:latin typeface="Arial" pitchFamily="34" charset="0"/>
              <a:cs typeface="Arial"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r>
              <a:rPr lang="en-US">
                <a:latin typeface="Arial" pitchFamily="34" charset="0"/>
              </a:rPr>
              <a:t>Não mudou nada! Só a proximidade!</a:t>
            </a:r>
          </a:p>
        </p:txBody>
      </p:sp>
    </p:spTree>
    <p:extLst>
      <p:ext uri="{BB962C8B-B14F-4D97-AF65-F5344CB8AC3E}">
        <p14:creationId xmlns:p14="http://schemas.microsoft.com/office/powerpoint/2010/main" val="438800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DDC20DBD-CE5F-4EC1-B871-B0342E6D7D02}" type="slidenum">
              <a:rPr lang="en-US" smtClean="0">
                <a:latin typeface="Arial" pitchFamily="34" charset="0"/>
                <a:cs typeface="Arial" pitchFamily="34" charset="0"/>
              </a:rPr>
              <a:pPr/>
              <a:t>15</a:t>
            </a:fld>
            <a:endParaRPr lang="en-US">
              <a:latin typeface="Arial" pitchFamily="34" charset="0"/>
              <a:cs typeface="Arial"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r>
              <a:rPr lang="en-US">
                <a:latin typeface="Arial" pitchFamily="34" charset="0"/>
              </a:rPr>
              <a:t>Não mudou nada! Só a proximidade!</a:t>
            </a:r>
          </a:p>
        </p:txBody>
      </p:sp>
    </p:spTree>
    <p:extLst>
      <p:ext uri="{BB962C8B-B14F-4D97-AF65-F5344CB8AC3E}">
        <p14:creationId xmlns:p14="http://schemas.microsoft.com/office/powerpoint/2010/main" val="336438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AE82836B-B92E-4F3E-84D2-0E27B4DC98BD}" type="slidenum">
              <a:rPr lang="en-US" smtClean="0">
                <a:latin typeface="Arial" pitchFamily="34" charset="0"/>
                <a:cs typeface="Arial" pitchFamily="34" charset="0"/>
              </a:rPr>
              <a:pPr/>
              <a:t>23</a:t>
            </a:fld>
            <a:endParaRPr lang="en-US">
              <a:latin typeface="Arial" pitchFamily="34" charset="0"/>
              <a:cs typeface="Arial" pitchFamily="3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r>
              <a:rPr lang="en-US">
                <a:latin typeface="Arial" pitchFamily="34" charset="0"/>
              </a:rPr>
              <a:t>E quantas categorias?</a:t>
            </a:r>
          </a:p>
        </p:txBody>
      </p:sp>
    </p:spTree>
    <p:extLst>
      <p:ext uri="{BB962C8B-B14F-4D97-AF65-F5344CB8AC3E}">
        <p14:creationId xmlns:p14="http://schemas.microsoft.com/office/powerpoint/2010/main" val="326517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66C56D39-561F-4966-ACD5-B91D2630A06A}" type="slidenum">
              <a:rPr lang="en-US" smtClean="0">
                <a:latin typeface="Arial" pitchFamily="34" charset="0"/>
                <a:cs typeface="Arial" pitchFamily="34" charset="0"/>
              </a:rPr>
              <a:pPr/>
              <a:t>24</a:t>
            </a:fld>
            <a:endParaRPr lang="en-US">
              <a:latin typeface="Arial" pitchFamily="34" charset="0"/>
              <a:cs typeface="Arial" pitchFamily="34"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423506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 descr="pcm4"/>
          <p:cNvPicPr>
            <a:picLocks noChangeAspect="1" noChangeArrowheads="1"/>
          </p:cNvPicPr>
          <p:nvPr/>
        </p:nvPicPr>
        <p:blipFill>
          <a:blip r:embed="rId2" cstate="print"/>
          <a:srcRect/>
          <a:stretch>
            <a:fillRect/>
          </a:stretch>
        </p:blipFill>
        <p:spPr bwMode="auto">
          <a:xfrm>
            <a:off x="-36513" y="-26988"/>
            <a:ext cx="9180513" cy="6884988"/>
          </a:xfrm>
          <a:prstGeom prst="rect">
            <a:avLst/>
          </a:prstGeom>
          <a:noFill/>
          <a:ln w="9525">
            <a:noFill/>
            <a:miter lim="800000"/>
            <a:headEnd/>
            <a:tailEnd/>
          </a:ln>
        </p:spPr>
      </p:pic>
      <p:sp>
        <p:nvSpPr>
          <p:cNvPr id="4" name="Rectangle 5"/>
          <p:cNvSpPr>
            <a:spLocks noChangeArrowheads="1"/>
          </p:cNvSpPr>
          <p:nvPr/>
        </p:nvSpPr>
        <p:spPr bwMode="auto">
          <a:xfrm>
            <a:off x="0" y="5373688"/>
            <a:ext cx="9144000" cy="1268412"/>
          </a:xfrm>
          <a:prstGeom prst="rect">
            <a:avLst/>
          </a:prstGeom>
          <a:solidFill>
            <a:schemeClr val="accent1">
              <a:alpha val="79999"/>
            </a:schemeClr>
          </a:solidFill>
          <a:ln w="9525">
            <a:noFill/>
            <a:miter lim="800000"/>
            <a:headEnd/>
            <a:tailEnd/>
          </a:ln>
        </p:spPr>
        <p:txBody>
          <a:bodyPr wrap="none" anchor="ctr"/>
          <a:lstStyle/>
          <a:p>
            <a:endParaRPr lang="pt-PT"/>
          </a:p>
        </p:txBody>
      </p:sp>
      <p:sp>
        <p:nvSpPr>
          <p:cNvPr id="5" name="AutoShape 5"/>
          <p:cNvSpPr>
            <a:spLocks noChangeArrowheads="1"/>
          </p:cNvSpPr>
          <p:nvPr/>
        </p:nvSpPr>
        <p:spPr bwMode="auto">
          <a:xfrm>
            <a:off x="2628900" y="692150"/>
            <a:ext cx="7056438" cy="1008063"/>
          </a:xfrm>
          <a:prstGeom prst="roundRect">
            <a:avLst>
              <a:gd name="adj" fmla="val 50000"/>
            </a:avLst>
          </a:prstGeom>
          <a:solidFill>
            <a:schemeClr val="accent1">
              <a:alpha val="79999"/>
            </a:schemeClr>
          </a:solidFill>
          <a:ln w="9525">
            <a:noFill/>
            <a:round/>
            <a:headEnd/>
            <a:tailEnd/>
          </a:ln>
        </p:spPr>
        <p:txBody>
          <a:bodyPr wrap="none" anchor="ctr"/>
          <a:lstStyle/>
          <a:p>
            <a:endParaRPr lang="pt-PT"/>
          </a:p>
        </p:txBody>
      </p:sp>
      <p:sp>
        <p:nvSpPr>
          <p:cNvPr id="6" name="Text Box 6"/>
          <p:cNvSpPr txBox="1">
            <a:spLocks noChangeArrowheads="1"/>
          </p:cNvSpPr>
          <p:nvPr/>
        </p:nvSpPr>
        <p:spPr bwMode="auto">
          <a:xfrm>
            <a:off x="2771775" y="742950"/>
            <a:ext cx="6337300" cy="885825"/>
          </a:xfrm>
          <a:prstGeom prst="rect">
            <a:avLst/>
          </a:prstGeom>
          <a:noFill/>
          <a:ln w="9525">
            <a:noFill/>
            <a:miter lim="800000"/>
            <a:headEnd/>
            <a:tailEnd/>
          </a:ln>
        </p:spPr>
        <p:txBody>
          <a:bodyPr>
            <a:spAutoFit/>
          </a:bodyPr>
          <a:lstStyle/>
          <a:p>
            <a:pPr algn="r">
              <a:spcBef>
                <a:spcPct val="50000"/>
              </a:spcBef>
            </a:pPr>
            <a:r>
              <a:rPr lang="en-US" sz="2800" b="1">
                <a:solidFill>
                  <a:srgbClr val="FFCC00"/>
                </a:solidFill>
              </a:rPr>
              <a:t>Produção de Conteúdos Multimédia</a:t>
            </a:r>
          </a:p>
          <a:p>
            <a:pPr algn="r">
              <a:spcBef>
                <a:spcPct val="50000"/>
              </a:spcBef>
            </a:pPr>
            <a:r>
              <a:rPr lang="en-US" sz="1600" b="1">
                <a:solidFill>
                  <a:srgbClr val="FFFF66"/>
                </a:solidFill>
              </a:rPr>
              <a:t>IST 06/07 – Joaquim Jorge, Daniel Gonçalves</a:t>
            </a:r>
          </a:p>
        </p:txBody>
      </p:sp>
      <p:sp>
        <p:nvSpPr>
          <p:cNvPr id="27652" name="Rectangle 4"/>
          <p:cNvSpPr>
            <a:spLocks noGrp="1" noChangeArrowheads="1"/>
          </p:cNvSpPr>
          <p:nvPr>
            <p:ph type="ctrTitle"/>
          </p:nvPr>
        </p:nvSpPr>
        <p:spPr>
          <a:xfrm>
            <a:off x="0" y="5387975"/>
            <a:ext cx="9144000" cy="1209675"/>
          </a:xfrm>
        </p:spPr>
        <p:txBody>
          <a:bodyPr/>
          <a:lstStyle>
            <a:lvl1pPr>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0"/>
            <a:ext cx="2266950" cy="6381750"/>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71438" y="0"/>
            <a:ext cx="6653212" cy="6381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pt-P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5991225" y="909638"/>
            <a:ext cx="1482725" cy="5832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7626350" y="909638"/>
            <a:ext cx="1482725" cy="5832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88" y="909638"/>
            <a:ext cx="2185987" cy="583247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360363" y="909638"/>
            <a:ext cx="6410325"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4" descr="pcm4"/>
          <p:cNvPicPr>
            <a:picLocks noChangeAspect="1" noChangeArrowheads="1"/>
          </p:cNvPicPr>
          <p:nvPr/>
        </p:nvPicPr>
        <p:blipFill>
          <a:blip r:embed="rId2" cstate="print"/>
          <a:srcRect/>
          <a:stretch>
            <a:fillRect/>
          </a:stretch>
        </p:blipFill>
        <p:spPr bwMode="auto">
          <a:xfrm>
            <a:off x="-36513" y="-26988"/>
            <a:ext cx="9180513" cy="6884988"/>
          </a:xfrm>
          <a:prstGeom prst="rect">
            <a:avLst/>
          </a:prstGeom>
          <a:noFill/>
          <a:ln w="9525">
            <a:noFill/>
            <a:miter lim="800000"/>
            <a:headEnd/>
            <a:tailEnd/>
          </a:ln>
        </p:spPr>
      </p:pic>
      <p:sp>
        <p:nvSpPr>
          <p:cNvPr id="4" name="Rectangle 5"/>
          <p:cNvSpPr>
            <a:spLocks noChangeArrowheads="1"/>
          </p:cNvSpPr>
          <p:nvPr/>
        </p:nvSpPr>
        <p:spPr bwMode="auto">
          <a:xfrm>
            <a:off x="0" y="5373688"/>
            <a:ext cx="9144000" cy="1268412"/>
          </a:xfrm>
          <a:prstGeom prst="rect">
            <a:avLst/>
          </a:prstGeom>
          <a:solidFill>
            <a:schemeClr val="accent1">
              <a:alpha val="79999"/>
            </a:schemeClr>
          </a:solidFill>
          <a:ln w="9525">
            <a:noFill/>
            <a:miter lim="800000"/>
            <a:headEnd/>
            <a:tailEnd/>
          </a:ln>
        </p:spPr>
        <p:txBody>
          <a:bodyPr wrap="none" anchor="ctr"/>
          <a:lstStyle/>
          <a:p>
            <a:endParaRPr lang="pt-PT"/>
          </a:p>
        </p:txBody>
      </p:sp>
      <p:sp>
        <p:nvSpPr>
          <p:cNvPr id="5" name="AutoShape 5"/>
          <p:cNvSpPr>
            <a:spLocks noChangeArrowheads="1"/>
          </p:cNvSpPr>
          <p:nvPr/>
        </p:nvSpPr>
        <p:spPr bwMode="auto">
          <a:xfrm>
            <a:off x="2628900" y="692150"/>
            <a:ext cx="7056438" cy="1008063"/>
          </a:xfrm>
          <a:prstGeom prst="roundRect">
            <a:avLst>
              <a:gd name="adj" fmla="val 50000"/>
            </a:avLst>
          </a:prstGeom>
          <a:solidFill>
            <a:schemeClr val="accent1">
              <a:alpha val="79999"/>
            </a:schemeClr>
          </a:solidFill>
          <a:ln w="9525">
            <a:noFill/>
            <a:round/>
            <a:headEnd/>
            <a:tailEnd/>
          </a:ln>
        </p:spPr>
        <p:txBody>
          <a:bodyPr wrap="none" anchor="ctr"/>
          <a:lstStyle/>
          <a:p>
            <a:endParaRPr lang="pt-PT"/>
          </a:p>
        </p:txBody>
      </p:sp>
      <p:sp>
        <p:nvSpPr>
          <p:cNvPr id="6" name="Text Box 6"/>
          <p:cNvSpPr txBox="1">
            <a:spLocks noChangeArrowheads="1"/>
          </p:cNvSpPr>
          <p:nvPr/>
        </p:nvSpPr>
        <p:spPr bwMode="auto">
          <a:xfrm>
            <a:off x="2771775" y="742950"/>
            <a:ext cx="6337300" cy="885825"/>
          </a:xfrm>
          <a:prstGeom prst="rect">
            <a:avLst/>
          </a:prstGeom>
          <a:noFill/>
          <a:ln w="9525">
            <a:noFill/>
            <a:miter lim="800000"/>
            <a:headEnd/>
            <a:tailEnd/>
          </a:ln>
        </p:spPr>
        <p:txBody>
          <a:bodyPr>
            <a:spAutoFit/>
          </a:bodyPr>
          <a:lstStyle/>
          <a:p>
            <a:pPr algn="r">
              <a:spcBef>
                <a:spcPct val="50000"/>
              </a:spcBef>
            </a:pPr>
            <a:r>
              <a:rPr lang="en-US" sz="2800" b="1">
                <a:solidFill>
                  <a:srgbClr val="FFCC00"/>
                </a:solidFill>
              </a:rPr>
              <a:t>Multimedia Content Production</a:t>
            </a:r>
          </a:p>
          <a:p>
            <a:pPr algn="r">
              <a:spcBef>
                <a:spcPct val="50000"/>
              </a:spcBef>
            </a:pPr>
            <a:r>
              <a:rPr lang="en-US" sz="1600" b="1">
                <a:solidFill>
                  <a:srgbClr val="FFFF66"/>
                </a:solidFill>
              </a:rPr>
              <a:t>Daniel Gonçalves, Joaquim Jorge</a:t>
            </a:r>
          </a:p>
        </p:txBody>
      </p:sp>
      <p:sp>
        <p:nvSpPr>
          <p:cNvPr id="118788" name="Rectangle 4"/>
          <p:cNvSpPr>
            <a:spLocks noGrp="1" noChangeArrowheads="1"/>
          </p:cNvSpPr>
          <p:nvPr>
            <p:ph type="ctrTitle"/>
          </p:nvPr>
        </p:nvSpPr>
        <p:spPr>
          <a:xfrm>
            <a:off x="0" y="5387975"/>
            <a:ext cx="9144000" cy="1209675"/>
          </a:xfrm>
        </p:spPr>
        <p:txBody>
          <a:bodyPr/>
          <a:lstStyle>
            <a:lvl1pPr>
              <a:defRPr/>
            </a:lvl1pPr>
          </a:lstStyle>
          <a:p>
            <a:r>
              <a:rPr lang="en-US"/>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517525" y="1341438"/>
            <a:ext cx="407511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745038" y="1341438"/>
            <a:ext cx="407511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0"/>
            <a:ext cx="2266950" cy="6381750"/>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71438" y="0"/>
            <a:ext cx="6653212" cy="6381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pt-PT"/>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5991225" y="909638"/>
            <a:ext cx="1482725" cy="5832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7626350" y="909638"/>
            <a:ext cx="1482725" cy="5832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517525" y="1341438"/>
            <a:ext cx="407511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745038" y="1341438"/>
            <a:ext cx="407511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23088" y="909638"/>
            <a:ext cx="2185987" cy="583247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360363" y="909638"/>
            <a:ext cx="6410325"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D:\Users\Daniel\Desktop\MW_by_Webst3R.jpg"/>
          <p:cNvPicPr>
            <a:picLocks noChangeAspect="1" noChangeArrowheads="1"/>
          </p:cNvPicPr>
          <p:nvPr/>
        </p:nvPicPr>
        <p:blipFill>
          <a:blip r:embed="rId2" cstate="print"/>
          <a:srcRect b="15625"/>
          <a:stretch>
            <a:fillRect/>
          </a:stretch>
        </p:blipFill>
        <p:spPr bwMode="auto">
          <a:xfrm>
            <a:off x="0" y="1071563"/>
            <a:ext cx="9144000" cy="5786437"/>
          </a:xfrm>
          <a:prstGeom prst="rect">
            <a:avLst/>
          </a:prstGeom>
          <a:noFill/>
          <a:ln w="9525">
            <a:noFill/>
            <a:miter lim="800000"/>
            <a:headEnd/>
            <a:tailEnd/>
          </a:ln>
        </p:spPr>
      </p:pic>
      <p:sp>
        <p:nvSpPr>
          <p:cNvPr id="5" name="Rectangle 4"/>
          <p:cNvSpPr/>
          <p:nvPr/>
        </p:nvSpPr>
        <p:spPr>
          <a:xfrm>
            <a:off x="0" y="0"/>
            <a:ext cx="2285984" cy="4643446"/>
          </a:xfrm>
          <a:prstGeom prst="rect">
            <a:avLst/>
          </a:prstGeom>
          <a:solidFill>
            <a:srgbClr val="B80A7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44000" bIns="180000" anchor="ctr"/>
          <a:lstStyle/>
          <a:p>
            <a:pPr marL="1588">
              <a:defRPr/>
            </a:pPr>
            <a:r>
              <a:rPr lang="pt-PT" sz="2400" b="1" dirty="0"/>
              <a:t>Multimedia Content Production</a:t>
            </a:r>
          </a:p>
          <a:p>
            <a:pPr marL="1588" fontAlgn="auto">
              <a:spcBef>
                <a:spcPts val="0"/>
              </a:spcBef>
              <a:spcAft>
                <a:spcPts val="0"/>
              </a:spcAft>
              <a:defRPr/>
            </a:pPr>
            <a:r>
              <a:rPr lang="pt-PT" sz="1600" dirty="0"/>
              <a:t>Daniel Gonçalves, </a:t>
            </a:r>
            <a:r>
              <a:rPr lang="pt-PT" sz="1600"/>
              <a:t>Joaquim Jorge, Manuel J. Fonseca</a:t>
            </a:r>
            <a:endParaRPr lang="pt-PT" sz="1600" dirty="0"/>
          </a:p>
        </p:txBody>
      </p:sp>
      <p:sp>
        <p:nvSpPr>
          <p:cNvPr id="2" name="Title 1"/>
          <p:cNvSpPr>
            <a:spLocks noGrp="1"/>
          </p:cNvSpPr>
          <p:nvPr>
            <p:ph type="ctrTitle"/>
          </p:nvPr>
        </p:nvSpPr>
        <p:spPr>
          <a:xfrm>
            <a:off x="2285984" y="1000108"/>
            <a:ext cx="6929454" cy="2071702"/>
          </a:xfrm>
          <a:solidFill>
            <a:srgbClr val="63053D"/>
          </a:solidFill>
        </p:spPr>
        <p:txBody>
          <a:bodyPr/>
          <a:lstStyle/>
          <a:p>
            <a:r>
              <a:rPr lang="en-US"/>
              <a:t>Click to edit Master title style</a:t>
            </a:r>
            <a:endParaRPr lang="pt-PT" dirty="0"/>
          </a:p>
        </p:txBody>
      </p:sp>
      <p:sp>
        <p:nvSpPr>
          <p:cNvPr id="9" name="Text Placeholder 16"/>
          <p:cNvSpPr>
            <a:spLocks noGrp="1"/>
          </p:cNvSpPr>
          <p:nvPr>
            <p:ph type="body" sz="quarter" idx="10"/>
          </p:nvPr>
        </p:nvSpPr>
        <p:spPr>
          <a:xfrm>
            <a:off x="0" y="4572008"/>
            <a:ext cx="2285984" cy="2286016"/>
          </a:xfrm>
          <a:solidFill>
            <a:srgbClr val="B80A72"/>
          </a:solidFill>
          <a:ln>
            <a:noFill/>
          </a:ln>
        </p:spPr>
        <p:txBody>
          <a:bodyPr anchor="ctr">
            <a:noAutofit/>
          </a:bodyPr>
          <a:lstStyle>
            <a:lvl1pPr marL="0" indent="0" algn="ctr">
              <a:defRPr sz="11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358775" indent="-1588">
              <a:defRPr/>
            </a:lvl1pPr>
          </a:lstStyle>
          <a:p>
            <a:r>
              <a:rPr lang="en-US" dirty="0"/>
              <a:t>Click to edit Master title style</a:t>
            </a:r>
            <a:endParaRPr lang="pt-PT"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cs typeface="Arial" charset="0"/>
              </a:defRPr>
            </a:lvl1pPr>
          </a:lstStyle>
          <a:p>
            <a:pPr>
              <a:defRPr/>
            </a:pPr>
            <a:fld id="{364E0AFC-3E98-4BAD-8085-CB4E04903514}" type="datetimeFigureOut">
              <a:rPr lang="pt-PT"/>
              <a:pPr>
                <a:defRPr/>
              </a:pPr>
              <a:t>28/06/2020</a:t>
            </a:fld>
            <a:endParaRPr lang="pt-P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cs typeface="Arial" charset="0"/>
              </a:defRPr>
            </a:lvl1pPr>
          </a:lstStyle>
          <a:p>
            <a:pPr>
              <a:defRPr/>
            </a:pPr>
            <a:endParaRPr lang="pt-P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cs typeface="Arial" charset="0"/>
              </a:defRPr>
            </a:lvl1pPr>
          </a:lstStyle>
          <a:p>
            <a:pPr>
              <a:defRPr/>
            </a:pPr>
            <a:fld id="{9E63DCC9-F123-4D30-BC07-7A4206BB5E6D}" type="slidenum">
              <a:rPr lang="pt-PT"/>
              <a:pPr>
                <a:defRPr/>
              </a:pPr>
              <a:t>‹#›</a:t>
            </a:fld>
            <a:endParaRPr lang="pt-PT"/>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1" name="Text Placeholder 20"/>
          <p:cNvSpPr>
            <a:spLocks noGrp="1"/>
          </p:cNvSpPr>
          <p:nvPr>
            <p:ph type="body" sz="quarter" idx="11"/>
          </p:nvPr>
        </p:nvSpPr>
        <p:spPr>
          <a:xfrm>
            <a:off x="0" y="0"/>
            <a:ext cx="9144000" cy="6858000"/>
          </a:xfrm>
          <a:ln w="152400">
            <a:solidFill>
              <a:srgbClr val="B80A72"/>
            </a:solidFill>
          </a:ln>
        </p:spPr>
        <p:txBody>
          <a:bodyPr/>
          <a:lstStyle/>
          <a:p>
            <a:pPr lvl="0"/>
            <a:r>
              <a:rPr lang="en-US" dirty="0"/>
              <a:t>Click to edit Master text styles</a:t>
            </a:r>
          </a:p>
        </p:txBody>
      </p:sp>
      <p:sp>
        <p:nvSpPr>
          <p:cNvPr id="17" name="Text Placeholder 16"/>
          <p:cNvSpPr>
            <a:spLocks noGrp="1"/>
          </p:cNvSpPr>
          <p:nvPr>
            <p:ph type="body" sz="quarter" idx="10"/>
          </p:nvPr>
        </p:nvSpPr>
        <p:spPr>
          <a:xfrm>
            <a:off x="-1" y="0"/>
            <a:ext cx="2790000" cy="2790000"/>
          </a:xfrm>
          <a:solidFill>
            <a:srgbClr val="B80A72"/>
          </a:solidFill>
          <a:ln>
            <a:solidFill>
              <a:srgbClr val="B80A72"/>
            </a:solidFill>
          </a:ln>
        </p:spPr>
        <p:txBody>
          <a:bodyPr>
            <a:noAutofit/>
          </a:bodyPr>
          <a:lstStyle>
            <a:lvl1pPr marL="0" indent="0" algn="ctr">
              <a:defRPr sz="16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p:cNvSpPr>
            <a:spLocks noGrp="1"/>
          </p:cNvSpPr>
          <p:nvPr>
            <p:ph type="title"/>
          </p:nvPr>
        </p:nvSpPr>
        <p:spPr>
          <a:xfrm>
            <a:off x="2281222" y="2886061"/>
            <a:ext cx="6786578" cy="3362339"/>
          </a:xfrm>
          <a:solidFill>
            <a:srgbClr val="FFFFFF">
              <a:alpha val="60000"/>
            </a:srgbClr>
          </a:solidFill>
        </p:spPr>
        <p:txBody>
          <a:bodyPr anchor="t">
            <a:noAutofit/>
          </a:bodyPr>
          <a:lstStyle>
            <a:lvl1pPr algn="r">
              <a:defRPr sz="6600" b="1" cap="all">
                <a:solidFill>
                  <a:srgbClr val="B80A72"/>
                </a:solidFill>
              </a:defRPr>
            </a:lvl1pPr>
          </a:lstStyle>
          <a:p>
            <a:r>
              <a:rPr lang="en-US"/>
              <a:t>Click to edit Master title style</a:t>
            </a:r>
            <a:endParaRPr lang="pt-PT"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pt-PT" dirty="0"/>
          </a:p>
        </p:txBody>
      </p:sp>
      <p:sp>
        <p:nvSpPr>
          <p:cNvPr id="3" name="Content Placeholder 2"/>
          <p:cNvSpPr>
            <a:spLocks noGrp="1"/>
          </p:cNvSpPr>
          <p:nvPr>
            <p:ph sz="half" idx="1"/>
          </p:nvPr>
        </p:nvSpPr>
        <p:spPr>
          <a:xfrm>
            <a:off x="457200" y="1600200"/>
            <a:ext cx="4038600" cy="49006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648200" y="1600200"/>
            <a:ext cx="4038600" cy="49006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43259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4"/>
            <a:ext cx="4041775" cy="43259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dirty="0"/>
          </a:p>
        </p:txBody>
      </p:sp>
      <p:sp>
        <p:nvSpPr>
          <p:cNvPr id="3" name="Content Placeholder 2"/>
          <p:cNvSpPr>
            <a:spLocks noGrp="1"/>
          </p:cNvSpPr>
          <p:nvPr>
            <p:ph idx="1"/>
          </p:nvPr>
        </p:nvSpPr>
        <p:spPr>
          <a:xfrm>
            <a:off x="3575050" y="273050"/>
            <a:ext cx="5111750" cy="62314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99429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297634"/>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457200" y="274638"/>
            <a:ext cx="6019800" cy="6297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18788" name="Rectangle 4"/>
          <p:cNvSpPr>
            <a:spLocks noGrp="1" noChangeArrowheads="1"/>
          </p:cNvSpPr>
          <p:nvPr>
            <p:ph type="ctrTitle"/>
          </p:nvPr>
        </p:nvSpPr>
        <p:spPr>
          <a:xfrm>
            <a:off x="0" y="5387975"/>
            <a:ext cx="9144000" cy="1209675"/>
          </a:xfrm>
        </p:spPr>
        <p:txBody>
          <a:bodyPr/>
          <a:lstStyle>
            <a:lvl1pPr>
              <a:defRPr/>
            </a:lvl1p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00"/>
            </a:gs>
            <a:gs pos="100000">
              <a:srgbClr val="412F53"/>
            </a:gs>
          </a:gsLst>
          <a:lin ang="5400000" scaled="1"/>
        </a:gra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26988"/>
            <a:ext cx="9144000" cy="720726"/>
          </a:xfrm>
          <a:prstGeom prst="rect">
            <a:avLst/>
          </a:prstGeom>
          <a:solidFill>
            <a:srgbClr val="993366">
              <a:alpha val="79999"/>
            </a:srgbClr>
          </a:solidFill>
          <a:ln w="9525">
            <a:noFill/>
            <a:miter lim="800000"/>
            <a:headEnd/>
            <a:tailEnd/>
          </a:ln>
        </p:spPr>
        <p:txBody>
          <a:bodyPr wrap="none" anchor="ctr"/>
          <a:lstStyle/>
          <a:p>
            <a:endParaRPr lang="pt-PT"/>
          </a:p>
        </p:txBody>
      </p:sp>
      <p:sp>
        <p:nvSpPr>
          <p:cNvPr id="1027" name="Rectangle 3"/>
          <p:cNvSpPr>
            <a:spLocks noGrp="1" noChangeArrowheads="1"/>
          </p:cNvSpPr>
          <p:nvPr>
            <p:ph type="title"/>
          </p:nvPr>
        </p:nvSpPr>
        <p:spPr bwMode="auto">
          <a:xfrm>
            <a:off x="71438" y="0"/>
            <a:ext cx="9072562" cy="6921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517525" y="1341438"/>
            <a:ext cx="8302625"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523"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 id="2147484480" r:id="rId11"/>
  </p:sldLayoutIdLst>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Gill Sans MT" pitchFamily="34" charset="0"/>
          <a:cs typeface="Arial" charset="0"/>
        </a:defRPr>
      </a:lvl2pPr>
      <a:lvl3pPr algn="l" rtl="0" eaLnBrk="0" fontAlgn="base" hangingPunct="0">
        <a:spcBef>
          <a:spcPct val="0"/>
        </a:spcBef>
        <a:spcAft>
          <a:spcPct val="0"/>
        </a:spcAft>
        <a:defRPr sz="3600" b="1">
          <a:solidFill>
            <a:schemeClr val="tx2"/>
          </a:solidFill>
          <a:latin typeface="Gill Sans MT" pitchFamily="34" charset="0"/>
          <a:cs typeface="Arial" charset="0"/>
        </a:defRPr>
      </a:lvl3pPr>
      <a:lvl4pPr algn="l" rtl="0" eaLnBrk="0" fontAlgn="base" hangingPunct="0">
        <a:spcBef>
          <a:spcPct val="0"/>
        </a:spcBef>
        <a:spcAft>
          <a:spcPct val="0"/>
        </a:spcAft>
        <a:defRPr sz="3600" b="1">
          <a:solidFill>
            <a:schemeClr val="tx2"/>
          </a:solidFill>
          <a:latin typeface="Gill Sans MT" pitchFamily="34" charset="0"/>
          <a:cs typeface="Arial" charset="0"/>
        </a:defRPr>
      </a:lvl4pPr>
      <a:lvl5pPr algn="l" rtl="0" eaLnBrk="0" fontAlgn="base" hangingPunct="0">
        <a:spcBef>
          <a:spcPct val="0"/>
        </a:spcBef>
        <a:spcAft>
          <a:spcPct val="0"/>
        </a:spcAft>
        <a:defRPr sz="3600" b="1">
          <a:solidFill>
            <a:schemeClr val="tx2"/>
          </a:solidFill>
          <a:latin typeface="Gill Sans MT" pitchFamily="34" charset="0"/>
          <a:cs typeface="Arial" charset="0"/>
        </a:defRPr>
      </a:lvl5pPr>
      <a:lvl6pPr marL="457200" algn="l" rtl="0" fontAlgn="base">
        <a:spcBef>
          <a:spcPct val="0"/>
        </a:spcBef>
        <a:spcAft>
          <a:spcPct val="0"/>
        </a:spcAft>
        <a:defRPr sz="3600" b="1">
          <a:solidFill>
            <a:schemeClr val="tx2"/>
          </a:solidFill>
          <a:latin typeface="Gill Sans MT" pitchFamily="34" charset="0"/>
          <a:cs typeface="Arial" charset="0"/>
        </a:defRPr>
      </a:lvl6pPr>
      <a:lvl7pPr marL="914400" algn="l" rtl="0" fontAlgn="base">
        <a:spcBef>
          <a:spcPct val="0"/>
        </a:spcBef>
        <a:spcAft>
          <a:spcPct val="0"/>
        </a:spcAft>
        <a:defRPr sz="3600" b="1">
          <a:solidFill>
            <a:schemeClr val="tx2"/>
          </a:solidFill>
          <a:latin typeface="Gill Sans MT" pitchFamily="34" charset="0"/>
          <a:cs typeface="Arial" charset="0"/>
        </a:defRPr>
      </a:lvl7pPr>
      <a:lvl8pPr marL="1371600" algn="l" rtl="0" fontAlgn="base">
        <a:spcBef>
          <a:spcPct val="0"/>
        </a:spcBef>
        <a:spcAft>
          <a:spcPct val="0"/>
        </a:spcAft>
        <a:defRPr sz="3600" b="1">
          <a:solidFill>
            <a:schemeClr val="tx2"/>
          </a:solidFill>
          <a:latin typeface="Gill Sans MT" pitchFamily="34" charset="0"/>
          <a:cs typeface="Arial" charset="0"/>
        </a:defRPr>
      </a:lvl8pPr>
      <a:lvl9pPr marL="1828800" algn="l" rtl="0" fontAlgn="base">
        <a:spcBef>
          <a:spcPct val="0"/>
        </a:spcBef>
        <a:spcAft>
          <a:spcPct val="0"/>
        </a:spcAft>
        <a:defRPr sz="3600" b="1">
          <a:solidFill>
            <a:schemeClr val="tx2"/>
          </a:solidFill>
          <a:latin typeface="Gill Sans MT" pitchFamily="34" charset="0"/>
          <a:cs typeface="Arial" charset="0"/>
        </a:defRPr>
      </a:lvl9pPr>
    </p:titleStyle>
    <p:bodyStyle>
      <a:lvl1pPr marL="342900" indent="-342900" algn="l" rtl="0" eaLnBrk="0" fontAlgn="base" hangingPunct="0">
        <a:spcBef>
          <a:spcPct val="50000"/>
        </a:spcBef>
        <a:spcAft>
          <a:spcPct val="0"/>
        </a:spcAft>
        <a:buChar char="•"/>
        <a:defRPr sz="3200" b="1">
          <a:solidFill>
            <a:schemeClr val="tx1"/>
          </a:solidFill>
          <a:latin typeface="+mn-lt"/>
          <a:ea typeface="+mn-ea"/>
          <a:cs typeface="+mn-cs"/>
        </a:defRPr>
      </a:lvl1pPr>
      <a:lvl2pPr marL="441325" indent="-166688" algn="l" rtl="0" eaLnBrk="0" fontAlgn="base" hangingPunct="0">
        <a:spcBef>
          <a:spcPct val="20000"/>
        </a:spcBef>
        <a:spcAft>
          <a:spcPct val="0"/>
        </a:spcAft>
        <a:buChar char="–"/>
        <a:defRPr sz="2800" b="1">
          <a:solidFill>
            <a:schemeClr val="bg2"/>
          </a:solidFill>
          <a:latin typeface="+mn-lt"/>
          <a:cs typeface="+mn-cs"/>
        </a:defRPr>
      </a:lvl2pPr>
      <a:lvl3pPr marL="769938" indent="-149225" algn="l" rtl="0" eaLnBrk="0" fontAlgn="base" hangingPunct="0">
        <a:spcBef>
          <a:spcPct val="20000"/>
        </a:spcBef>
        <a:spcAft>
          <a:spcPct val="0"/>
        </a:spcAft>
        <a:buChar char="•"/>
        <a:defRPr sz="2400" b="1">
          <a:solidFill>
            <a:schemeClr val="bg2"/>
          </a:solidFill>
          <a:latin typeface="+mn-lt"/>
          <a:cs typeface="+mn-cs"/>
        </a:defRPr>
      </a:lvl3pPr>
      <a:lvl4pPr marL="1136650" indent="-187325" algn="l" rtl="0" eaLnBrk="0" fontAlgn="base" hangingPunct="0">
        <a:spcBef>
          <a:spcPct val="20000"/>
        </a:spcBef>
        <a:spcAft>
          <a:spcPct val="0"/>
        </a:spcAft>
        <a:buChar char="–"/>
        <a:defRPr sz="2000" b="1">
          <a:solidFill>
            <a:schemeClr val="bg2"/>
          </a:solidFill>
          <a:latin typeface="+mn-lt"/>
          <a:cs typeface="+mn-cs"/>
        </a:defRPr>
      </a:lvl4pPr>
      <a:lvl5pPr marL="1482725" indent="-166688" algn="l" rtl="0" eaLnBrk="0" fontAlgn="base" hangingPunct="0">
        <a:spcBef>
          <a:spcPct val="20000"/>
        </a:spcBef>
        <a:spcAft>
          <a:spcPct val="0"/>
        </a:spcAft>
        <a:buChar char="»"/>
        <a:defRPr sz="2000" b="1">
          <a:solidFill>
            <a:schemeClr val="bg2"/>
          </a:solidFill>
          <a:latin typeface="+mn-lt"/>
          <a:cs typeface="+mn-cs"/>
        </a:defRPr>
      </a:lvl5pPr>
      <a:lvl6pPr marL="1939925" indent="-166688" algn="l" rtl="0" fontAlgn="base">
        <a:spcBef>
          <a:spcPct val="20000"/>
        </a:spcBef>
        <a:spcAft>
          <a:spcPct val="0"/>
        </a:spcAft>
        <a:defRPr sz="2000" b="1">
          <a:solidFill>
            <a:schemeClr val="bg2"/>
          </a:solidFill>
          <a:latin typeface="+mn-lt"/>
          <a:cs typeface="+mn-cs"/>
        </a:defRPr>
      </a:lvl6pPr>
      <a:lvl7pPr marL="2397125" indent="-166688" algn="l" rtl="0" fontAlgn="base">
        <a:spcBef>
          <a:spcPct val="20000"/>
        </a:spcBef>
        <a:spcAft>
          <a:spcPct val="0"/>
        </a:spcAft>
        <a:defRPr sz="2000" b="1">
          <a:solidFill>
            <a:schemeClr val="bg2"/>
          </a:solidFill>
          <a:latin typeface="+mn-lt"/>
          <a:cs typeface="+mn-cs"/>
        </a:defRPr>
      </a:lvl7pPr>
      <a:lvl8pPr marL="2854325" indent="-166688" algn="l" rtl="0" fontAlgn="base">
        <a:spcBef>
          <a:spcPct val="20000"/>
        </a:spcBef>
        <a:spcAft>
          <a:spcPct val="0"/>
        </a:spcAft>
        <a:defRPr sz="2000" b="1">
          <a:solidFill>
            <a:schemeClr val="bg2"/>
          </a:solidFill>
          <a:latin typeface="+mn-lt"/>
          <a:cs typeface="+mn-cs"/>
        </a:defRPr>
      </a:lvl8pPr>
      <a:lvl9pPr marL="3311525" indent="-166688" algn="l" rtl="0" fontAlgn="base">
        <a:spcBef>
          <a:spcPct val="20000"/>
        </a:spcBef>
        <a:spcAft>
          <a:spcPct val="0"/>
        </a:spcAft>
        <a:defRPr sz="2000" b="1">
          <a:solidFill>
            <a:schemeClr val="bg2"/>
          </a:solidFill>
          <a:latin typeface="+mn-lt"/>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00"/>
            </a:gs>
            <a:gs pos="100000">
              <a:srgbClr val="412F53"/>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5991225" y="909638"/>
            <a:ext cx="3117850" cy="5832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1</a:t>
            </a:r>
          </a:p>
        </p:txBody>
      </p:sp>
      <p:sp>
        <p:nvSpPr>
          <p:cNvPr id="2051" name="Rectangle 3"/>
          <p:cNvSpPr>
            <a:spLocks noGrp="1" noChangeArrowheads="1"/>
          </p:cNvSpPr>
          <p:nvPr>
            <p:ph type="title"/>
          </p:nvPr>
        </p:nvSpPr>
        <p:spPr bwMode="auto">
          <a:xfrm>
            <a:off x="360363" y="2492375"/>
            <a:ext cx="6732587" cy="24495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cSld>
  <p:clrMap bg1="dk2" tx1="lt1" bg2="dk1" tx2="lt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Lst>
  <p:txStyles>
    <p:titleStyle>
      <a:lvl1pPr algn="l" rtl="0" eaLnBrk="0" fontAlgn="base" hangingPunct="0">
        <a:spcBef>
          <a:spcPct val="0"/>
        </a:spcBef>
        <a:spcAft>
          <a:spcPct val="0"/>
        </a:spcAft>
        <a:defRPr sz="6000" b="1">
          <a:solidFill>
            <a:schemeClr val="tx2"/>
          </a:solidFill>
          <a:latin typeface="+mj-lt"/>
          <a:ea typeface="+mj-ea"/>
          <a:cs typeface="+mj-cs"/>
        </a:defRPr>
      </a:lvl1pPr>
      <a:lvl2pPr algn="l" rtl="0" eaLnBrk="0" fontAlgn="base" hangingPunct="0">
        <a:spcBef>
          <a:spcPct val="0"/>
        </a:spcBef>
        <a:spcAft>
          <a:spcPct val="0"/>
        </a:spcAft>
        <a:defRPr sz="6000" b="1">
          <a:solidFill>
            <a:schemeClr val="tx2"/>
          </a:solidFill>
          <a:latin typeface="Gill Sans MT" pitchFamily="34" charset="0"/>
          <a:cs typeface="Arial" charset="0"/>
        </a:defRPr>
      </a:lvl2pPr>
      <a:lvl3pPr algn="l" rtl="0" eaLnBrk="0" fontAlgn="base" hangingPunct="0">
        <a:spcBef>
          <a:spcPct val="0"/>
        </a:spcBef>
        <a:spcAft>
          <a:spcPct val="0"/>
        </a:spcAft>
        <a:defRPr sz="6000" b="1">
          <a:solidFill>
            <a:schemeClr val="tx2"/>
          </a:solidFill>
          <a:latin typeface="Gill Sans MT" pitchFamily="34" charset="0"/>
          <a:cs typeface="Arial" charset="0"/>
        </a:defRPr>
      </a:lvl3pPr>
      <a:lvl4pPr algn="l" rtl="0" eaLnBrk="0" fontAlgn="base" hangingPunct="0">
        <a:spcBef>
          <a:spcPct val="0"/>
        </a:spcBef>
        <a:spcAft>
          <a:spcPct val="0"/>
        </a:spcAft>
        <a:defRPr sz="6000" b="1">
          <a:solidFill>
            <a:schemeClr val="tx2"/>
          </a:solidFill>
          <a:latin typeface="Gill Sans MT" pitchFamily="34" charset="0"/>
          <a:cs typeface="Arial" charset="0"/>
        </a:defRPr>
      </a:lvl4pPr>
      <a:lvl5pPr algn="l" rtl="0" eaLnBrk="0" fontAlgn="base" hangingPunct="0">
        <a:spcBef>
          <a:spcPct val="0"/>
        </a:spcBef>
        <a:spcAft>
          <a:spcPct val="0"/>
        </a:spcAft>
        <a:defRPr sz="6000" b="1">
          <a:solidFill>
            <a:schemeClr val="tx2"/>
          </a:solidFill>
          <a:latin typeface="Gill Sans MT" pitchFamily="34" charset="0"/>
          <a:cs typeface="Arial" charset="0"/>
        </a:defRPr>
      </a:lvl5pPr>
      <a:lvl6pPr marL="457200" algn="l" rtl="0" fontAlgn="base">
        <a:spcBef>
          <a:spcPct val="0"/>
        </a:spcBef>
        <a:spcAft>
          <a:spcPct val="0"/>
        </a:spcAft>
        <a:defRPr sz="6000" b="1">
          <a:solidFill>
            <a:schemeClr val="tx2"/>
          </a:solidFill>
          <a:latin typeface="Gill Sans MT" pitchFamily="34" charset="0"/>
          <a:cs typeface="Arial" charset="0"/>
        </a:defRPr>
      </a:lvl6pPr>
      <a:lvl7pPr marL="914400" algn="l" rtl="0" fontAlgn="base">
        <a:spcBef>
          <a:spcPct val="0"/>
        </a:spcBef>
        <a:spcAft>
          <a:spcPct val="0"/>
        </a:spcAft>
        <a:defRPr sz="6000" b="1">
          <a:solidFill>
            <a:schemeClr val="tx2"/>
          </a:solidFill>
          <a:latin typeface="Gill Sans MT" pitchFamily="34" charset="0"/>
          <a:cs typeface="Arial" charset="0"/>
        </a:defRPr>
      </a:lvl7pPr>
      <a:lvl8pPr marL="1371600" algn="l" rtl="0" fontAlgn="base">
        <a:spcBef>
          <a:spcPct val="0"/>
        </a:spcBef>
        <a:spcAft>
          <a:spcPct val="0"/>
        </a:spcAft>
        <a:defRPr sz="6000" b="1">
          <a:solidFill>
            <a:schemeClr val="tx2"/>
          </a:solidFill>
          <a:latin typeface="Gill Sans MT" pitchFamily="34" charset="0"/>
          <a:cs typeface="Arial" charset="0"/>
        </a:defRPr>
      </a:lvl8pPr>
      <a:lvl9pPr marL="1828800" algn="l" rtl="0" fontAlgn="base">
        <a:spcBef>
          <a:spcPct val="0"/>
        </a:spcBef>
        <a:spcAft>
          <a:spcPct val="0"/>
        </a:spcAft>
        <a:defRPr sz="6000" b="1">
          <a:solidFill>
            <a:schemeClr val="tx2"/>
          </a:solidFill>
          <a:latin typeface="Gill Sans MT" pitchFamily="34" charset="0"/>
          <a:cs typeface="Arial" charset="0"/>
        </a:defRPr>
      </a:lvl9pPr>
    </p:titleStyle>
    <p:bodyStyle>
      <a:lvl1pPr marL="342900" indent="-342900" algn="l" rtl="0" eaLnBrk="0" fontAlgn="base" hangingPunct="0">
        <a:lnSpc>
          <a:spcPct val="80000"/>
        </a:lnSpc>
        <a:spcBef>
          <a:spcPct val="0"/>
        </a:spcBef>
        <a:spcAft>
          <a:spcPct val="0"/>
        </a:spcAft>
        <a:buChar char="•"/>
        <a:defRPr sz="45000">
          <a:solidFill>
            <a:schemeClr val="folHlink"/>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bg2"/>
          </a:solidFill>
          <a:latin typeface="+mj-lt"/>
          <a:cs typeface="+mn-cs"/>
        </a:defRPr>
      </a:lvl2pPr>
      <a:lvl3pPr marL="1143000" indent="-228600" algn="l" rtl="0" eaLnBrk="0" fontAlgn="base" hangingPunct="0">
        <a:spcBef>
          <a:spcPct val="20000"/>
        </a:spcBef>
        <a:spcAft>
          <a:spcPct val="0"/>
        </a:spcAft>
        <a:buChar char="•"/>
        <a:defRPr sz="2400" b="1">
          <a:solidFill>
            <a:schemeClr val="bg2"/>
          </a:solidFill>
          <a:latin typeface="+mj-lt"/>
          <a:cs typeface="+mn-cs"/>
        </a:defRPr>
      </a:lvl3pPr>
      <a:lvl4pPr marL="1600200" indent="-228600" algn="l" rtl="0" eaLnBrk="0" fontAlgn="base" hangingPunct="0">
        <a:spcBef>
          <a:spcPct val="20000"/>
        </a:spcBef>
        <a:spcAft>
          <a:spcPct val="0"/>
        </a:spcAft>
        <a:buChar char="–"/>
        <a:defRPr sz="2000" b="1">
          <a:solidFill>
            <a:schemeClr val="bg2"/>
          </a:solidFill>
          <a:latin typeface="+mj-lt"/>
          <a:cs typeface="+mn-cs"/>
        </a:defRPr>
      </a:lvl4pPr>
      <a:lvl5pPr marL="2057400" indent="-228600" algn="l" rtl="0" eaLnBrk="0" fontAlgn="base" hangingPunct="0">
        <a:spcBef>
          <a:spcPct val="20000"/>
        </a:spcBef>
        <a:spcAft>
          <a:spcPct val="0"/>
        </a:spcAft>
        <a:buChar char="»"/>
        <a:defRPr sz="2000" b="1">
          <a:solidFill>
            <a:schemeClr val="bg2"/>
          </a:solidFill>
          <a:latin typeface="+mj-lt"/>
          <a:cs typeface="+mn-cs"/>
        </a:defRPr>
      </a:lvl5pPr>
      <a:lvl6pPr marL="2514600" indent="-228600" algn="l" rtl="0" fontAlgn="base">
        <a:spcBef>
          <a:spcPct val="20000"/>
        </a:spcBef>
        <a:spcAft>
          <a:spcPct val="0"/>
        </a:spcAft>
        <a:defRPr sz="2000" b="1">
          <a:solidFill>
            <a:schemeClr val="bg2"/>
          </a:solidFill>
          <a:latin typeface="+mj-lt"/>
          <a:cs typeface="+mn-cs"/>
        </a:defRPr>
      </a:lvl6pPr>
      <a:lvl7pPr marL="2971800" indent="-228600" algn="l" rtl="0" fontAlgn="base">
        <a:spcBef>
          <a:spcPct val="20000"/>
        </a:spcBef>
        <a:spcAft>
          <a:spcPct val="0"/>
        </a:spcAft>
        <a:defRPr sz="2000" b="1">
          <a:solidFill>
            <a:schemeClr val="bg2"/>
          </a:solidFill>
          <a:latin typeface="+mj-lt"/>
          <a:cs typeface="+mn-cs"/>
        </a:defRPr>
      </a:lvl7pPr>
      <a:lvl8pPr marL="3429000" indent="-228600" algn="l" rtl="0" fontAlgn="base">
        <a:spcBef>
          <a:spcPct val="20000"/>
        </a:spcBef>
        <a:spcAft>
          <a:spcPct val="0"/>
        </a:spcAft>
        <a:defRPr sz="2000" b="1">
          <a:solidFill>
            <a:schemeClr val="bg2"/>
          </a:solidFill>
          <a:latin typeface="+mj-lt"/>
          <a:cs typeface="+mn-cs"/>
        </a:defRPr>
      </a:lvl8pPr>
      <a:lvl9pPr marL="3886200" indent="-228600" algn="l" rtl="0" fontAlgn="base">
        <a:spcBef>
          <a:spcPct val="20000"/>
        </a:spcBef>
        <a:spcAft>
          <a:spcPct val="0"/>
        </a:spcAft>
        <a:defRPr sz="2000" b="1">
          <a:solidFill>
            <a:schemeClr val="bg2"/>
          </a:solidFill>
          <a:latin typeface="+mj-lt"/>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00"/>
            </a:gs>
            <a:gs pos="100000">
              <a:schemeClr val="bg1"/>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26988"/>
            <a:ext cx="9144000" cy="720726"/>
          </a:xfrm>
          <a:prstGeom prst="rect">
            <a:avLst/>
          </a:prstGeom>
          <a:solidFill>
            <a:schemeClr val="accent1">
              <a:alpha val="79999"/>
            </a:schemeClr>
          </a:solidFill>
          <a:ln w="9525">
            <a:noFill/>
            <a:miter lim="800000"/>
            <a:headEnd/>
            <a:tailEnd/>
          </a:ln>
        </p:spPr>
        <p:txBody>
          <a:bodyPr wrap="none" anchor="ctr"/>
          <a:lstStyle/>
          <a:p>
            <a:endParaRPr lang="pt-PT"/>
          </a:p>
        </p:txBody>
      </p:sp>
      <p:sp>
        <p:nvSpPr>
          <p:cNvPr id="3075" name="Rectangle 3"/>
          <p:cNvSpPr>
            <a:spLocks noGrp="1" noChangeArrowheads="1"/>
          </p:cNvSpPr>
          <p:nvPr>
            <p:ph type="title"/>
          </p:nvPr>
        </p:nvSpPr>
        <p:spPr bwMode="auto">
          <a:xfrm>
            <a:off x="71438" y="0"/>
            <a:ext cx="9072562" cy="6921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6" name="Rectangle 4"/>
          <p:cNvSpPr>
            <a:spLocks noGrp="1" noChangeArrowheads="1"/>
          </p:cNvSpPr>
          <p:nvPr>
            <p:ph type="body" idx="1"/>
          </p:nvPr>
        </p:nvSpPr>
        <p:spPr bwMode="auto">
          <a:xfrm>
            <a:off x="517525" y="1341438"/>
            <a:ext cx="8302625"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524"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Lst>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Gill Sans MT" pitchFamily="34" charset="0"/>
          <a:cs typeface="Arial" charset="0"/>
        </a:defRPr>
      </a:lvl2pPr>
      <a:lvl3pPr algn="l" rtl="0" eaLnBrk="0" fontAlgn="base" hangingPunct="0">
        <a:spcBef>
          <a:spcPct val="0"/>
        </a:spcBef>
        <a:spcAft>
          <a:spcPct val="0"/>
        </a:spcAft>
        <a:defRPr sz="3600" b="1">
          <a:solidFill>
            <a:schemeClr val="tx2"/>
          </a:solidFill>
          <a:latin typeface="Gill Sans MT" pitchFamily="34" charset="0"/>
          <a:cs typeface="Arial" charset="0"/>
        </a:defRPr>
      </a:lvl3pPr>
      <a:lvl4pPr algn="l" rtl="0" eaLnBrk="0" fontAlgn="base" hangingPunct="0">
        <a:spcBef>
          <a:spcPct val="0"/>
        </a:spcBef>
        <a:spcAft>
          <a:spcPct val="0"/>
        </a:spcAft>
        <a:defRPr sz="3600" b="1">
          <a:solidFill>
            <a:schemeClr val="tx2"/>
          </a:solidFill>
          <a:latin typeface="Gill Sans MT" pitchFamily="34" charset="0"/>
          <a:cs typeface="Arial" charset="0"/>
        </a:defRPr>
      </a:lvl4pPr>
      <a:lvl5pPr algn="l" rtl="0" eaLnBrk="0" fontAlgn="base" hangingPunct="0">
        <a:spcBef>
          <a:spcPct val="0"/>
        </a:spcBef>
        <a:spcAft>
          <a:spcPct val="0"/>
        </a:spcAft>
        <a:defRPr sz="3600" b="1">
          <a:solidFill>
            <a:schemeClr val="tx2"/>
          </a:solidFill>
          <a:latin typeface="Gill Sans MT" pitchFamily="34" charset="0"/>
          <a:cs typeface="Arial" charset="0"/>
        </a:defRPr>
      </a:lvl5pPr>
      <a:lvl6pPr marL="457200" algn="l" rtl="0" fontAlgn="base">
        <a:spcBef>
          <a:spcPct val="0"/>
        </a:spcBef>
        <a:spcAft>
          <a:spcPct val="0"/>
        </a:spcAft>
        <a:defRPr sz="3600" b="1">
          <a:solidFill>
            <a:schemeClr val="tx2"/>
          </a:solidFill>
          <a:latin typeface="Gill Sans MT" pitchFamily="34" charset="0"/>
          <a:cs typeface="Arial" charset="0"/>
        </a:defRPr>
      </a:lvl6pPr>
      <a:lvl7pPr marL="914400" algn="l" rtl="0" fontAlgn="base">
        <a:spcBef>
          <a:spcPct val="0"/>
        </a:spcBef>
        <a:spcAft>
          <a:spcPct val="0"/>
        </a:spcAft>
        <a:defRPr sz="3600" b="1">
          <a:solidFill>
            <a:schemeClr val="tx2"/>
          </a:solidFill>
          <a:latin typeface="Gill Sans MT" pitchFamily="34" charset="0"/>
          <a:cs typeface="Arial" charset="0"/>
        </a:defRPr>
      </a:lvl7pPr>
      <a:lvl8pPr marL="1371600" algn="l" rtl="0" fontAlgn="base">
        <a:spcBef>
          <a:spcPct val="0"/>
        </a:spcBef>
        <a:spcAft>
          <a:spcPct val="0"/>
        </a:spcAft>
        <a:defRPr sz="3600" b="1">
          <a:solidFill>
            <a:schemeClr val="tx2"/>
          </a:solidFill>
          <a:latin typeface="Gill Sans MT" pitchFamily="34" charset="0"/>
          <a:cs typeface="Arial" charset="0"/>
        </a:defRPr>
      </a:lvl8pPr>
      <a:lvl9pPr marL="1828800" algn="l" rtl="0" fontAlgn="base">
        <a:spcBef>
          <a:spcPct val="0"/>
        </a:spcBef>
        <a:spcAft>
          <a:spcPct val="0"/>
        </a:spcAft>
        <a:defRPr sz="3600" b="1">
          <a:solidFill>
            <a:schemeClr val="tx2"/>
          </a:solidFill>
          <a:latin typeface="Gill Sans MT" pitchFamily="34" charset="0"/>
          <a:cs typeface="Arial" charset="0"/>
        </a:defRPr>
      </a:lvl9pPr>
    </p:titleStyle>
    <p:bodyStyle>
      <a:lvl1pPr marL="342900" indent="-342900" algn="l" rtl="0" eaLnBrk="0" fontAlgn="base" hangingPunct="0">
        <a:spcBef>
          <a:spcPct val="50000"/>
        </a:spcBef>
        <a:spcAft>
          <a:spcPct val="0"/>
        </a:spcAft>
        <a:buChar char="•"/>
        <a:defRPr sz="3200" b="1">
          <a:solidFill>
            <a:schemeClr val="tx1"/>
          </a:solidFill>
          <a:latin typeface="+mn-lt"/>
          <a:ea typeface="+mn-ea"/>
          <a:cs typeface="+mn-cs"/>
        </a:defRPr>
      </a:lvl1pPr>
      <a:lvl2pPr marL="441325" indent="-166688" algn="l" rtl="0" eaLnBrk="0" fontAlgn="base" hangingPunct="0">
        <a:spcBef>
          <a:spcPct val="20000"/>
        </a:spcBef>
        <a:spcAft>
          <a:spcPct val="0"/>
        </a:spcAft>
        <a:buChar char="–"/>
        <a:defRPr sz="2800" b="1">
          <a:solidFill>
            <a:schemeClr val="bg2"/>
          </a:solidFill>
          <a:latin typeface="+mn-lt"/>
          <a:cs typeface="+mn-cs"/>
        </a:defRPr>
      </a:lvl2pPr>
      <a:lvl3pPr marL="769938" indent="-149225" algn="l" rtl="0" eaLnBrk="0" fontAlgn="base" hangingPunct="0">
        <a:spcBef>
          <a:spcPct val="20000"/>
        </a:spcBef>
        <a:spcAft>
          <a:spcPct val="0"/>
        </a:spcAft>
        <a:buChar char="•"/>
        <a:defRPr sz="2400" b="1">
          <a:solidFill>
            <a:schemeClr val="bg2"/>
          </a:solidFill>
          <a:latin typeface="+mn-lt"/>
          <a:cs typeface="+mn-cs"/>
        </a:defRPr>
      </a:lvl3pPr>
      <a:lvl4pPr marL="1136650" indent="-187325" algn="l" rtl="0" eaLnBrk="0" fontAlgn="base" hangingPunct="0">
        <a:spcBef>
          <a:spcPct val="20000"/>
        </a:spcBef>
        <a:spcAft>
          <a:spcPct val="0"/>
        </a:spcAft>
        <a:buChar char="–"/>
        <a:defRPr sz="2000" b="1">
          <a:solidFill>
            <a:schemeClr val="bg2"/>
          </a:solidFill>
          <a:latin typeface="+mn-lt"/>
          <a:cs typeface="+mn-cs"/>
        </a:defRPr>
      </a:lvl4pPr>
      <a:lvl5pPr marL="1482725" indent="-166688" algn="l" rtl="0" eaLnBrk="0" fontAlgn="base" hangingPunct="0">
        <a:spcBef>
          <a:spcPct val="20000"/>
        </a:spcBef>
        <a:spcAft>
          <a:spcPct val="0"/>
        </a:spcAft>
        <a:buChar char="»"/>
        <a:defRPr sz="2000" b="1">
          <a:solidFill>
            <a:schemeClr val="bg2"/>
          </a:solidFill>
          <a:latin typeface="+mn-lt"/>
          <a:cs typeface="+mn-cs"/>
        </a:defRPr>
      </a:lvl5pPr>
      <a:lvl6pPr marL="1939925" indent="-166688" algn="l" rtl="0" fontAlgn="base">
        <a:spcBef>
          <a:spcPct val="20000"/>
        </a:spcBef>
        <a:spcAft>
          <a:spcPct val="0"/>
        </a:spcAft>
        <a:defRPr sz="2000" b="1">
          <a:solidFill>
            <a:schemeClr val="bg2"/>
          </a:solidFill>
          <a:latin typeface="+mn-lt"/>
          <a:cs typeface="+mn-cs"/>
        </a:defRPr>
      </a:lvl6pPr>
      <a:lvl7pPr marL="2397125" indent="-166688" algn="l" rtl="0" fontAlgn="base">
        <a:spcBef>
          <a:spcPct val="20000"/>
        </a:spcBef>
        <a:spcAft>
          <a:spcPct val="0"/>
        </a:spcAft>
        <a:defRPr sz="2000" b="1">
          <a:solidFill>
            <a:schemeClr val="bg2"/>
          </a:solidFill>
          <a:latin typeface="+mn-lt"/>
          <a:cs typeface="+mn-cs"/>
        </a:defRPr>
      </a:lvl7pPr>
      <a:lvl8pPr marL="2854325" indent="-166688" algn="l" rtl="0" fontAlgn="base">
        <a:spcBef>
          <a:spcPct val="20000"/>
        </a:spcBef>
        <a:spcAft>
          <a:spcPct val="0"/>
        </a:spcAft>
        <a:defRPr sz="2000" b="1">
          <a:solidFill>
            <a:schemeClr val="bg2"/>
          </a:solidFill>
          <a:latin typeface="+mn-lt"/>
          <a:cs typeface="+mn-cs"/>
        </a:defRPr>
      </a:lvl8pPr>
      <a:lvl9pPr marL="3311525" indent="-166688" algn="l" rtl="0" fontAlgn="base">
        <a:spcBef>
          <a:spcPct val="20000"/>
        </a:spcBef>
        <a:spcAft>
          <a:spcPct val="0"/>
        </a:spcAft>
        <a:defRPr sz="2000" b="1">
          <a:solidFill>
            <a:schemeClr val="bg2"/>
          </a:solidFill>
          <a:latin typeface="+mn-lt"/>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00"/>
            </a:gs>
            <a:gs pos="100000">
              <a:schemeClr val="bg1"/>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5991225" y="909638"/>
            <a:ext cx="3117850" cy="5832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1</a:t>
            </a:r>
          </a:p>
        </p:txBody>
      </p:sp>
      <p:sp>
        <p:nvSpPr>
          <p:cNvPr id="4099" name="Rectangle 3"/>
          <p:cNvSpPr>
            <a:spLocks noGrp="1" noChangeArrowheads="1"/>
          </p:cNvSpPr>
          <p:nvPr>
            <p:ph type="title"/>
          </p:nvPr>
        </p:nvSpPr>
        <p:spPr bwMode="auto">
          <a:xfrm>
            <a:off x="360363" y="2492375"/>
            <a:ext cx="6732587" cy="24495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cSld>
  <p:clrMap bg1="dk2" tx1="lt1" bg2="dk1"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Lst>
  <p:txStyles>
    <p:titleStyle>
      <a:lvl1pPr algn="l" rtl="0" eaLnBrk="0" fontAlgn="base" hangingPunct="0">
        <a:spcBef>
          <a:spcPct val="0"/>
        </a:spcBef>
        <a:spcAft>
          <a:spcPct val="0"/>
        </a:spcAft>
        <a:defRPr sz="6000" b="1">
          <a:solidFill>
            <a:schemeClr val="tx2"/>
          </a:solidFill>
          <a:latin typeface="+mj-lt"/>
          <a:ea typeface="+mj-ea"/>
          <a:cs typeface="+mj-cs"/>
        </a:defRPr>
      </a:lvl1pPr>
      <a:lvl2pPr algn="l" rtl="0" eaLnBrk="0" fontAlgn="base" hangingPunct="0">
        <a:spcBef>
          <a:spcPct val="0"/>
        </a:spcBef>
        <a:spcAft>
          <a:spcPct val="0"/>
        </a:spcAft>
        <a:defRPr sz="6000" b="1">
          <a:solidFill>
            <a:schemeClr val="tx2"/>
          </a:solidFill>
          <a:latin typeface="Gill Sans MT" pitchFamily="34" charset="0"/>
          <a:cs typeface="Arial" charset="0"/>
        </a:defRPr>
      </a:lvl2pPr>
      <a:lvl3pPr algn="l" rtl="0" eaLnBrk="0" fontAlgn="base" hangingPunct="0">
        <a:spcBef>
          <a:spcPct val="0"/>
        </a:spcBef>
        <a:spcAft>
          <a:spcPct val="0"/>
        </a:spcAft>
        <a:defRPr sz="6000" b="1">
          <a:solidFill>
            <a:schemeClr val="tx2"/>
          </a:solidFill>
          <a:latin typeface="Gill Sans MT" pitchFamily="34" charset="0"/>
          <a:cs typeface="Arial" charset="0"/>
        </a:defRPr>
      </a:lvl3pPr>
      <a:lvl4pPr algn="l" rtl="0" eaLnBrk="0" fontAlgn="base" hangingPunct="0">
        <a:spcBef>
          <a:spcPct val="0"/>
        </a:spcBef>
        <a:spcAft>
          <a:spcPct val="0"/>
        </a:spcAft>
        <a:defRPr sz="6000" b="1">
          <a:solidFill>
            <a:schemeClr val="tx2"/>
          </a:solidFill>
          <a:latin typeface="Gill Sans MT" pitchFamily="34" charset="0"/>
          <a:cs typeface="Arial" charset="0"/>
        </a:defRPr>
      </a:lvl4pPr>
      <a:lvl5pPr algn="l" rtl="0" eaLnBrk="0" fontAlgn="base" hangingPunct="0">
        <a:spcBef>
          <a:spcPct val="0"/>
        </a:spcBef>
        <a:spcAft>
          <a:spcPct val="0"/>
        </a:spcAft>
        <a:defRPr sz="6000" b="1">
          <a:solidFill>
            <a:schemeClr val="tx2"/>
          </a:solidFill>
          <a:latin typeface="Gill Sans MT" pitchFamily="34" charset="0"/>
          <a:cs typeface="Arial" charset="0"/>
        </a:defRPr>
      </a:lvl5pPr>
      <a:lvl6pPr marL="457200" algn="l" rtl="0" fontAlgn="base">
        <a:spcBef>
          <a:spcPct val="0"/>
        </a:spcBef>
        <a:spcAft>
          <a:spcPct val="0"/>
        </a:spcAft>
        <a:defRPr sz="6000" b="1">
          <a:solidFill>
            <a:schemeClr val="tx2"/>
          </a:solidFill>
          <a:latin typeface="Gill Sans MT" pitchFamily="34" charset="0"/>
          <a:cs typeface="Arial" charset="0"/>
        </a:defRPr>
      </a:lvl6pPr>
      <a:lvl7pPr marL="914400" algn="l" rtl="0" fontAlgn="base">
        <a:spcBef>
          <a:spcPct val="0"/>
        </a:spcBef>
        <a:spcAft>
          <a:spcPct val="0"/>
        </a:spcAft>
        <a:defRPr sz="6000" b="1">
          <a:solidFill>
            <a:schemeClr val="tx2"/>
          </a:solidFill>
          <a:latin typeface="Gill Sans MT" pitchFamily="34" charset="0"/>
          <a:cs typeface="Arial" charset="0"/>
        </a:defRPr>
      </a:lvl7pPr>
      <a:lvl8pPr marL="1371600" algn="l" rtl="0" fontAlgn="base">
        <a:spcBef>
          <a:spcPct val="0"/>
        </a:spcBef>
        <a:spcAft>
          <a:spcPct val="0"/>
        </a:spcAft>
        <a:defRPr sz="6000" b="1">
          <a:solidFill>
            <a:schemeClr val="tx2"/>
          </a:solidFill>
          <a:latin typeface="Gill Sans MT" pitchFamily="34" charset="0"/>
          <a:cs typeface="Arial" charset="0"/>
        </a:defRPr>
      </a:lvl8pPr>
      <a:lvl9pPr marL="1828800" algn="l" rtl="0" fontAlgn="base">
        <a:spcBef>
          <a:spcPct val="0"/>
        </a:spcBef>
        <a:spcAft>
          <a:spcPct val="0"/>
        </a:spcAft>
        <a:defRPr sz="6000" b="1">
          <a:solidFill>
            <a:schemeClr val="tx2"/>
          </a:solidFill>
          <a:latin typeface="Gill Sans MT" pitchFamily="34" charset="0"/>
          <a:cs typeface="Arial" charset="0"/>
        </a:defRPr>
      </a:lvl9pPr>
    </p:titleStyle>
    <p:bodyStyle>
      <a:lvl1pPr marL="342900" indent="-342900" algn="l" rtl="0" eaLnBrk="0" fontAlgn="base" hangingPunct="0">
        <a:lnSpc>
          <a:spcPct val="80000"/>
        </a:lnSpc>
        <a:spcBef>
          <a:spcPct val="0"/>
        </a:spcBef>
        <a:spcAft>
          <a:spcPct val="0"/>
        </a:spcAft>
        <a:buChar char="•"/>
        <a:defRPr sz="45000">
          <a:solidFill>
            <a:schemeClr val="folHlink"/>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bg2"/>
          </a:solidFill>
          <a:latin typeface="+mj-lt"/>
          <a:cs typeface="+mn-cs"/>
        </a:defRPr>
      </a:lvl2pPr>
      <a:lvl3pPr marL="1143000" indent="-228600" algn="l" rtl="0" eaLnBrk="0" fontAlgn="base" hangingPunct="0">
        <a:spcBef>
          <a:spcPct val="20000"/>
        </a:spcBef>
        <a:spcAft>
          <a:spcPct val="0"/>
        </a:spcAft>
        <a:buChar char="•"/>
        <a:defRPr sz="2400" b="1">
          <a:solidFill>
            <a:schemeClr val="bg2"/>
          </a:solidFill>
          <a:latin typeface="+mj-lt"/>
          <a:cs typeface="+mn-cs"/>
        </a:defRPr>
      </a:lvl3pPr>
      <a:lvl4pPr marL="1600200" indent="-228600" algn="l" rtl="0" eaLnBrk="0" fontAlgn="base" hangingPunct="0">
        <a:spcBef>
          <a:spcPct val="20000"/>
        </a:spcBef>
        <a:spcAft>
          <a:spcPct val="0"/>
        </a:spcAft>
        <a:buChar char="–"/>
        <a:defRPr sz="2000" b="1">
          <a:solidFill>
            <a:schemeClr val="bg2"/>
          </a:solidFill>
          <a:latin typeface="+mj-lt"/>
          <a:cs typeface="+mn-cs"/>
        </a:defRPr>
      </a:lvl4pPr>
      <a:lvl5pPr marL="2057400" indent="-228600" algn="l" rtl="0" eaLnBrk="0" fontAlgn="base" hangingPunct="0">
        <a:spcBef>
          <a:spcPct val="20000"/>
        </a:spcBef>
        <a:spcAft>
          <a:spcPct val="0"/>
        </a:spcAft>
        <a:buChar char="»"/>
        <a:defRPr sz="2000" b="1">
          <a:solidFill>
            <a:schemeClr val="bg2"/>
          </a:solidFill>
          <a:latin typeface="+mj-lt"/>
          <a:cs typeface="+mn-cs"/>
        </a:defRPr>
      </a:lvl5pPr>
      <a:lvl6pPr marL="2514600" indent="-228600" algn="l" rtl="0" fontAlgn="base">
        <a:spcBef>
          <a:spcPct val="20000"/>
        </a:spcBef>
        <a:spcAft>
          <a:spcPct val="0"/>
        </a:spcAft>
        <a:defRPr sz="2000" b="1">
          <a:solidFill>
            <a:schemeClr val="bg2"/>
          </a:solidFill>
          <a:latin typeface="+mj-lt"/>
          <a:cs typeface="+mn-cs"/>
        </a:defRPr>
      </a:lvl6pPr>
      <a:lvl7pPr marL="2971800" indent="-228600" algn="l" rtl="0" fontAlgn="base">
        <a:spcBef>
          <a:spcPct val="20000"/>
        </a:spcBef>
        <a:spcAft>
          <a:spcPct val="0"/>
        </a:spcAft>
        <a:defRPr sz="2000" b="1">
          <a:solidFill>
            <a:schemeClr val="bg2"/>
          </a:solidFill>
          <a:latin typeface="+mj-lt"/>
          <a:cs typeface="+mn-cs"/>
        </a:defRPr>
      </a:lvl7pPr>
      <a:lvl8pPr marL="3429000" indent="-228600" algn="l" rtl="0" fontAlgn="base">
        <a:spcBef>
          <a:spcPct val="20000"/>
        </a:spcBef>
        <a:spcAft>
          <a:spcPct val="0"/>
        </a:spcAft>
        <a:defRPr sz="2000" b="1">
          <a:solidFill>
            <a:schemeClr val="bg2"/>
          </a:solidFill>
          <a:latin typeface="+mj-lt"/>
          <a:cs typeface="+mn-cs"/>
        </a:defRPr>
      </a:lvl8pPr>
      <a:lvl9pPr marL="3886200" indent="-228600" algn="l" rtl="0" fontAlgn="base">
        <a:spcBef>
          <a:spcPct val="20000"/>
        </a:spcBef>
        <a:spcAft>
          <a:spcPct val="0"/>
        </a:spcAft>
        <a:defRPr sz="2000" b="1">
          <a:solidFill>
            <a:schemeClr val="bg2"/>
          </a:solidFill>
          <a:latin typeface="+mj-lt"/>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0" y="0"/>
            <a:ext cx="9144000" cy="857250"/>
          </a:xfrm>
          <a:prstGeom prst="rect">
            <a:avLst/>
          </a:prstGeom>
          <a:solidFill>
            <a:srgbClr val="B80A72"/>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pt-PT" dirty="0"/>
          </a:p>
        </p:txBody>
      </p:sp>
      <p:sp>
        <p:nvSpPr>
          <p:cNvPr id="5123" name="Text Placeholder 2"/>
          <p:cNvSpPr>
            <a:spLocks noGrp="1"/>
          </p:cNvSpPr>
          <p:nvPr>
            <p:ph type="body" idx="1"/>
          </p:nvPr>
        </p:nvSpPr>
        <p:spPr bwMode="auto">
          <a:xfrm>
            <a:off x="457200" y="1285875"/>
            <a:ext cx="8229600" cy="52149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cSld>
  <p:clrMap bg1="lt1" tx1="dk1" bg2="lt2" tx2="dk2" accent1="accent1" accent2="accent2" accent3="accent3" accent4="accent4" accent5="accent5" accent6="accent6" hlink="hlink" folHlink="folHlink"/>
  <p:sldLayoutIdLst>
    <p:sldLayoutId id="2147484525" r:id="rId1"/>
    <p:sldLayoutId id="2147484526"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Lst>
  <p:txStyles>
    <p:titleStyle>
      <a:lvl1pPr marL="358775" indent="-358775" algn="l" rtl="0" eaLnBrk="0" fontAlgn="base" hangingPunct="0">
        <a:spcBef>
          <a:spcPct val="0"/>
        </a:spcBef>
        <a:spcAft>
          <a:spcPct val="0"/>
        </a:spcAft>
        <a:defRPr sz="4400" kern="1200">
          <a:solidFill>
            <a:schemeClr val="bg1"/>
          </a:solidFill>
          <a:latin typeface="Gill Sans"/>
          <a:ea typeface="+mj-ea"/>
          <a:cs typeface="+mj-cs"/>
        </a:defRPr>
      </a:lvl1pPr>
      <a:lvl2pPr marL="358775" indent="-358775" algn="l" rtl="0" eaLnBrk="0" fontAlgn="base" hangingPunct="0">
        <a:spcBef>
          <a:spcPct val="0"/>
        </a:spcBef>
        <a:spcAft>
          <a:spcPct val="0"/>
        </a:spcAft>
        <a:defRPr sz="4400">
          <a:solidFill>
            <a:schemeClr val="bg1"/>
          </a:solidFill>
          <a:latin typeface="Calibri" pitchFamily="34" charset="0"/>
        </a:defRPr>
      </a:lvl2pPr>
      <a:lvl3pPr marL="358775" indent="-358775" algn="l" rtl="0" eaLnBrk="0" fontAlgn="base" hangingPunct="0">
        <a:spcBef>
          <a:spcPct val="0"/>
        </a:spcBef>
        <a:spcAft>
          <a:spcPct val="0"/>
        </a:spcAft>
        <a:defRPr sz="4400">
          <a:solidFill>
            <a:schemeClr val="bg1"/>
          </a:solidFill>
          <a:latin typeface="Calibri" pitchFamily="34" charset="0"/>
        </a:defRPr>
      </a:lvl3pPr>
      <a:lvl4pPr marL="358775" indent="-358775" algn="l" rtl="0" eaLnBrk="0" fontAlgn="base" hangingPunct="0">
        <a:spcBef>
          <a:spcPct val="0"/>
        </a:spcBef>
        <a:spcAft>
          <a:spcPct val="0"/>
        </a:spcAft>
        <a:defRPr sz="4400">
          <a:solidFill>
            <a:schemeClr val="bg1"/>
          </a:solidFill>
          <a:latin typeface="Calibri" pitchFamily="34" charset="0"/>
        </a:defRPr>
      </a:lvl4pPr>
      <a:lvl5pPr marL="358775" indent="-358775" algn="l" rtl="0" eaLnBrk="0" fontAlgn="base" hangingPunct="0">
        <a:spcBef>
          <a:spcPct val="0"/>
        </a:spcBef>
        <a:spcAft>
          <a:spcPct val="0"/>
        </a:spcAft>
        <a:defRPr sz="4400">
          <a:solidFill>
            <a:schemeClr val="bg1"/>
          </a:solidFill>
          <a:latin typeface="Calibri" pitchFamily="34" charset="0"/>
        </a:defRPr>
      </a:lvl5pPr>
      <a:lvl6pPr marL="815975" algn="l" rtl="0" fontAlgn="base">
        <a:spcBef>
          <a:spcPct val="0"/>
        </a:spcBef>
        <a:spcAft>
          <a:spcPct val="0"/>
        </a:spcAft>
        <a:defRPr sz="4400">
          <a:solidFill>
            <a:schemeClr val="bg1"/>
          </a:solidFill>
          <a:latin typeface="Calibri" pitchFamily="34" charset="0"/>
        </a:defRPr>
      </a:lvl6pPr>
      <a:lvl7pPr marL="1273175" algn="l" rtl="0" fontAlgn="base">
        <a:spcBef>
          <a:spcPct val="0"/>
        </a:spcBef>
        <a:spcAft>
          <a:spcPct val="0"/>
        </a:spcAft>
        <a:defRPr sz="4400">
          <a:solidFill>
            <a:schemeClr val="bg1"/>
          </a:solidFill>
          <a:latin typeface="Calibri" pitchFamily="34" charset="0"/>
        </a:defRPr>
      </a:lvl7pPr>
      <a:lvl8pPr marL="1730375" algn="l" rtl="0" fontAlgn="base">
        <a:spcBef>
          <a:spcPct val="0"/>
        </a:spcBef>
        <a:spcAft>
          <a:spcPct val="0"/>
        </a:spcAft>
        <a:defRPr sz="4400">
          <a:solidFill>
            <a:schemeClr val="bg1"/>
          </a:solidFill>
          <a:latin typeface="Calibri" pitchFamily="34" charset="0"/>
        </a:defRPr>
      </a:lvl8pPr>
      <a:lvl9pPr marL="2187575" algn="l"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ts val="1800"/>
        </a:spcBef>
        <a:spcAft>
          <a:spcPct val="0"/>
        </a:spcAft>
        <a:buFont typeface="Arial" pitchFamily="34" charset="0"/>
        <a:defRPr sz="3200" b="1" kern="1200">
          <a:solidFill>
            <a:srgbClr val="B80A72"/>
          </a:solidFill>
          <a:latin typeface="+mn-lt"/>
          <a:ea typeface="+mn-ea"/>
          <a:cs typeface="+mn-cs"/>
        </a:defRPr>
      </a:lvl1pPr>
      <a:lvl2pPr marL="742950" indent="-285750" algn="l" rtl="0" eaLnBrk="0" fontAlgn="base" hangingPunct="0">
        <a:spcBef>
          <a:spcPts val="600"/>
        </a:spcBef>
        <a:spcAft>
          <a:spcPct val="0"/>
        </a:spcAft>
        <a:buFont typeface="Arial" pitchFamily="34" charset="0"/>
        <a:defRPr sz="2800" kern="1200">
          <a:solidFill>
            <a:schemeClr val="tx1"/>
          </a:solidFill>
          <a:latin typeface="+mn-lt"/>
          <a:ea typeface="+mn-ea"/>
          <a:cs typeface="+mn-cs"/>
        </a:defRPr>
      </a:lvl2pPr>
      <a:lvl3pPr marL="1143000" indent="-228600" algn="l" rtl="0" eaLnBrk="0" fontAlgn="base" hangingPunct="0">
        <a:spcBef>
          <a:spcPct val="0"/>
        </a:spcBef>
        <a:spcAft>
          <a:spcPct val="0"/>
        </a:spcAft>
        <a:buFont typeface="Arial" pitchFamily="34" charset="0"/>
        <a:defRPr sz="2400" kern="1200">
          <a:solidFill>
            <a:schemeClr val="tx1"/>
          </a:solidFill>
          <a:latin typeface="+mn-lt"/>
          <a:ea typeface="+mn-ea"/>
          <a:cs typeface="+mn-cs"/>
        </a:defRPr>
      </a:lvl3pPr>
      <a:lvl4pPr marL="1600200" indent="-228600" algn="l" rtl="0" eaLnBrk="0" fontAlgn="base" hangingPunct="0">
        <a:spcBef>
          <a:spcPct val="0"/>
        </a:spcBef>
        <a:spcAft>
          <a:spcPct val="0"/>
        </a:spcAft>
        <a:buFont typeface="Arial" pitchFamily="34" charset="0"/>
        <a:defRPr sz="2000" kern="1200">
          <a:solidFill>
            <a:schemeClr val="tx1"/>
          </a:solidFill>
          <a:latin typeface="+mn-lt"/>
          <a:ea typeface="+mn-ea"/>
          <a:cs typeface="+mn-cs"/>
        </a:defRPr>
      </a:lvl4pPr>
      <a:lvl5pPr marL="2057400" indent="-228600" algn="l" rtl="0" eaLnBrk="0" fontAlgn="base" hangingPunct="0">
        <a:spcBef>
          <a:spcPct val="0"/>
        </a:spcBef>
        <a:spcAft>
          <a:spcPct val="0"/>
        </a:spcAft>
        <a:buFont typeface="Arial" pitchFamily="34"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1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behance.net/gallery/27134785/-Bone-a-pet-treat-Identity" TargetMode="Externa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behance.net/gallery/15603253/MTV-Rock-The-Vote" TargetMode="External"/><Relationship Id="rId1" Type="http://schemas.openxmlformats.org/officeDocument/2006/relationships/slideLayout" Target="../slideLayouts/slideLayout46.xml"/></Relationships>
</file>

<file path=ppt/slides/_rels/slide1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www.behance.net/gallery/14269307/Little-Red-Riding-Hood" TargetMode="External"/><Relationship Id="rId1" Type="http://schemas.openxmlformats.org/officeDocument/2006/relationships/slideLayout" Target="../slideLayouts/slideLayout46.xml"/></Relationships>
</file>

<file path=ppt/slides/_rels/slide1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www.behance.net/gallery/1316541/The-Art-of-Negative-Space" TargetMode="External"/><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1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6.xml"/></Relationships>
</file>

<file path=ppt/slides/_rels/slide1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a:xfrm>
            <a:off x="2286000" y="1000125"/>
            <a:ext cx="6929438" cy="2071688"/>
          </a:xfrm>
        </p:spPr>
        <p:txBody>
          <a:bodyPr/>
          <a:lstStyle/>
          <a:p>
            <a:pPr marL="0" indent="92075" eaLnBrk="1" hangingPunct="1"/>
            <a:r>
              <a:rPr lang="en-US" dirty="0"/>
              <a:t> Graphic Design Basics</a:t>
            </a:r>
          </a:p>
        </p:txBody>
      </p:sp>
      <p:sp>
        <p:nvSpPr>
          <p:cNvPr id="10243" name="Text Placeholder 2"/>
          <p:cNvSpPr>
            <a:spLocks noGrp="1"/>
          </p:cNvSpPr>
          <p:nvPr>
            <p:ph type="body" sz="quarter" idx="10"/>
          </p:nvPr>
        </p:nvSpPr>
        <p:spPr>
          <a:xfrm>
            <a:off x="0" y="4572000"/>
            <a:ext cx="2286000" cy="2286000"/>
          </a:xfrm>
        </p:spPr>
        <p:txBody>
          <a:bodyPr/>
          <a:lstStyle/>
          <a:p>
            <a:pPr eaLnBrk="1" hangingPunct="1"/>
            <a:r>
              <a:rPr lang="en-US" dirty="0"/>
              <a:t>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indent="0" eaLnBrk="1" hangingPunct="1"/>
            <a:r>
              <a:rPr lang="pt-PT"/>
              <a:t>Proximity</a:t>
            </a:r>
            <a:endParaRPr lang="en-US"/>
          </a:p>
        </p:txBody>
      </p:sp>
      <p:sp>
        <p:nvSpPr>
          <p:cNvPr id="19459" name="Rectangle 3"/>
          <p:cNvSpPr>
            <a:spLocks noGrp="1" noChangeArrowheads="1"/>
          </p:cNvSpPr>
          <p:nvPr>
            <p:ph idx="1"/>
          </p:nvPr>
        </p:nvSpPr>
        <p:spPr>
          <a:xfrm>
            <a:off x="323850" y="1371600"/>
            <a:ext cx="8496300" cy="4721225"/>
          </a:xfrm>
        </p:spPr>
        <p:txBody>
          <a:bodyPr/>
          <a:lstStyle/>
          <a:p>
            <a:pPr marL="0" indent="0" eaLnBrk="1" hangingPunct="1">
              <a:buFontTx/>
              <a:buNone/>
            </a:pPr>
            <a:r>
              <a:rPr lang="pt-PT" sz="7200" b="0"/>
              <a:t>Basic Idea:</a:t>
            </a:r>
          </a:p>
          <a:p>
            <a:pPr lvl="1" eaLnBrk="1" hangingPunct="1">
              <a:buFontTx/>
              <a:buNone/>
            </a:pPr>
            <a:r>
              <a:rPr lang="pt-PT" sz="6600"/>
              <a:t>Related items should be close to each other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347913" y="806450"/>
            <a:ext cx="4216400" cy="5821363"/>
          </a:xfrm>
          <a:prstGeom prst="rect">
            <a:avLst/>
          </a:prstGeom>
          <a:solidFill>
            <a:srgbClr val="FFFF99"/>
          </a:solidFill>
          <a:ln w="12700">
            <a:solidFill>
              <a:srgbClr val="FFFF99"/>
            </a:solidFill>
            <a:miter lim="800000"/>
            <a:headEnd/>
            <a:tailEnd/>
          </a:ln>
        </p:spPr>
        <p:txBody>
          <a:bodyPr wrap="none" anchor="ctr"/>
          <a:lstStyle/>
          <a:p>
            <a:pPr algn="ctr"/>
            <a:endParaRPr lang="pt-PT">
              <a:solidFill>
                <a:srgbClr val="000000"/>
              </a:solidFill>
              <a:latin typeface="Gill Sans Ultra Bold Condensed" pitchFamily="34" charset="0"/>
            </a:endParaRPr>
          </a:p>
        </p:txBody>
      </p:sp>
      <p:sp>
        <p:nvSpPr>
          <p:cNvPr id="96259" name="Rectangle 4"/>
          <p:cNvSpPr>
            <a:spLocks noGrp="1" noChangeArrowheads="1"/>
          </p:cNvSpPr>
          <p:nvPr>
            <p:ph type="title"/>
          </p:nvPr>
        </p:nvSpPr>
        <p:spPr/>
        <p:txBody>
          <a:bodyPr/>
          <a:lstStyle/>
          <a:p>
            <a:pPr indent="0" eaLnBrk="1" hangingPunct="1"/>
            <a:r>
              <a:rPr lang="en-US"/>
              <a:t>Contrast</a:t>
            </a:r>
          </a:p>
        </p:txBody>
      </p:sp>
      <p:sp>
        <p:nvSpPr>
          <p:cNvPr id="96260" name="Text Box 5"/>
          <p:cNvSpPr txBox="1">
            <a:spLocks noChangeArrowheads="1"/>
          </p:cNvSpPr>
          <p:nvPr/>
        </p:nvSpPr>
        <p:spPr bwMode="auto">
          <a:xfrm>
            <a:off x="2492375" y="2735263"/>
            <a:ext cx="3560763" cy="3295650"/>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Gosta de Flores?</a:t>
            </a:r>
          </a:p>
          <a:p>
            <a:pPr>
              <a:spcBef>
                <a:spcPct val="50000"/>
              </a:spcBef>
            </a:pPr>
            <a:r>
              <a:rPr lang="en-US" sz="1600">
                <a:solidFill>
                  <a:srgbClr val="000000"/>
                </a:solidFill>
              </a:rPr>
              <a:t>Venha visitar a primeira grande festa das flores de Rodapé de Baixo.</a:t>
            </a:r>
          </a:p>
          <a:p>
            <a:pPr>
              <a:spcBef>
                <a:spcPct val="50000"/>
              </a:spcBef>
            </a:pPr>
            <a:endParaRPr lang="en-US" sz="1600">
              <a:solidFill>
                <a:srgbClr val="000000"/>
              </a:solidFill>
            </a:endParaRPr>
          </a:p>
          <a:p>
            <a:pPr>
              <a:spcBef>
                <a:spcPct val="50000"/>
              </a:spcBef>
            </a:pPr>
            <a:endParaRPr lang="en-US" sz="1200">
              <a:solidFill>
                <a:srgbClr val="000000"/>
              </a:solidFill>
            </a:endParaRPr>
          </a:p>
          <a:p>
            <a:pPr>
              <a:spcBef>
                <a:spcPct val="50000"/>
              </a:spcBef>
            </a:pPr>
            <a:endParaRPr lang="en-US" sz="1200">
              <a:solidFill>
                <a:srgbClr val="000000"/>
              </a:solidFill>
            </a:endParaRPr>
          </a:p>
          <a:p>
            <a:pPr>
              <a:spcBef>
                <a:spcPct val="50000"/>
              </a:spcBef>
            </a:pPr>
            <a:r>
              <a:rPr lang="en-US" sz="1200">
                <a:solidFill>
                  <a:srgbClr val="000000"/>
                </a:solidFill>
                <a:latin typeface="Gill Sans Ultra Bold Condensed" pitchFamily="34" charset="0"/>
              </a:rPr>
              <a:t>Sábado, 15 de Abril a Segunda 17 de Abril, </a:t>
            </a:r>
          </a:p>
          <a:p>
            <a:r>
              <a:rPr lang="en-US" sz="1200">
                <a:solidFill>
                  <a:srgbClr val="000000"/>
                </a:solidFill>
                <a:latin typeface="Gill Sans Ultra Bold Condensed" pitchFamily="34" charset="0"/>
              </a:rPr>
              <a:t>Praça Central</a:t>
            </a:r>
          </a:p>
          <a:p>
            <a:pPr>
              <a:spcBef>
                <a:spcPct val="50000"/>
              </a:spcBef>
            </a:pPr>
            <a:r>
              <a:rPr lang="en-US" sz="1200">
                <a:solidFill>
                  <a:srgbClr val="000000"/>
                </a:solidFill>
                <a:latin typeface="Gill Sans Ultra Bold Condensed" pitchFamily="34" charset="0"/>
              </a:rPr>
              <a:t>Uma gardénia grátis aos primeiros 100 visitantes</a:t>
            </a:r>
          </a:p>
          <a:p>
            <a:pPr>
              <a:spcBef>
                <a:spcPct val="50000"/>
              </a:spcBef>
            </a:pPr>
            <a:endParaRPr lang="en-US" sz="2000">
              <a:solidFill>
                <a:srgbClr val="000000"/>
              </a:solidFill>
            </a:endParaRPr>
          </a:p>
        </p:txBody>
      </p:sp>
      <p:pic>
        <p:nvPicPr>
          <p:cNvPr id="96261" name="Picture 6" descr="rose"/>
          <p:cNvPicPr>
            <a:picLocks noChangeAspect="1" noChangeArrowheads="1"/>
          </p:cNvPicPr>
          <p:nvPr/>
        </p:nvPicPr>
        <p:blipFill>
          <a:blip r:embed="rId2" cstate="print"/>
          <a:srcRect/>
          <a:stretch>
            <a:fillRect/>
          </a:stretch>
        </p:blipFill>
        <p:spPr bwMode="auto">
          <a:xfrm>
            <a:off x="2590800" y="1101725"/>
            <a:ext cx="1277938" cy="1208088"/>
          </a:xfrm>
          <a:prstGeom prst="rect">
            <a:avLst/>
          </a:prstGeom>
          <a:noFill/>
          <a:ln w="9525">
            <a:noFill/>
            <a:miter lim="800000"/>
            <a:headEnd/>
            <a:tailEnd/>
          </a:ln>
        </p:spPr>
      </p:pic>
      <p:sp>
        <p:nvSpPr>
          <p:cNvPr id="96262" name="Rectangle 7"/>
          <p:cNvSpPr>
            <a:spLocks noChangeArrowheads="1"/>
          </p:cNvSpPr>
          <p:nvPr/>
        </p:nvSpPr>
        <p:spPr bwMode="auto">
          <a:xfrm>
            <a:off x="2373313" y="817563"/>
            <a:ext cx="2706687" cy="28733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6263" name="Rectangle 8"/>
          <p:cNvSpPr>
            <a:spLocks noChangeArrowheads="1"/>
          </p:cNvSpPr>
          <p:nvPr/>
        </p:nvSpPr>
        <p:spPr bwMode="auto">
          <a:xfrm>
            <a:off x="2368550" y="823913"/>
            <a:ext cx="220663" cy="113506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6264" name="Rectangle 3"/>
          <p:cNvSpPr>
            <a:spLocks noChangeArrowheads="1"/>
          </p:cNvSpPr>
          <p:nvPr/>
        </p:nvSpPr>
        <p:spPr bwMode="auto">
          <a:xfrm>
            <a:off x="3881438" y="817563"/>
            <a:ext cx="2671762" cy="11160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6265" name="Text Box 9"/>
          <p:cNvSpPr txBox="1">
            <a:spLocks noChangeArrowheads="1"/>
          </p:cNvSpPr>
          <p:nvPr/>
        </p:nvSpPr>
        <p:spPr bwMode="auto">
          <a:xfrm>
            <a:off x="3848100" y="1000125"/>
            <a:ext cx="2457450" cy="946150"/>
          </a:xfrm>
          <a:prstGeom prst="rect">
            <a:avLst/>
          </a:prstGeom>
          <a:noFill/>
          <a:ln w="25400">
            <a:noFill/>
            <a:miter lim="800000"/>
            <a:headEnd/>
            <a:tailEnd/>
          </a:ln>
        </p:spPr>
        <p:txBody>
          <a:bodyPr>
            <a:spAutoFit/>
          </a:bodyPr>
          <a:lstStyle/>
          <a:p>
            <a:pPr>
              <a:spcBef>
                <a:spcPct val="50000"/>
              </a:spcBef>
            </a:pPr>
            <a:r>
              <a:rPr lang="en-US" sz="2800">
                <a:solidFill>
                  <a:srgbClr val="FFFF99"/>
                </a:solidFill>
                <a:latin typeface="Brush Script MT" pitchFamily="66" charset="0"/>
              </a:rPr>
              <a:t>Primeira Festa das Flores</a:t>
            </a:r>
          </a:p>
        </p:txBody>
      </p:sp>
      <p:sp>
        <p:nvSpPr>
          <p:cNvPr id="96266" name="Rectangle 10"/>
          <p:cNvSpPr>
            <a:spLocks noChangeArrowheads="1"/>
          </p:cNvSpPr>
          <p:nvPr/>
        </p:nvSpPr>
        <p:spPr bwMode="auto">
          <a:xfrm>
            <a:off x="2370138" y="6164263"/>
            <a:ext cx="4168775" cy="4429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6267" name="Text Box 11"/>
          <p:cNvSpPr txBox="1">
            <a:spLocks noChangeArrowheads="1"/>
          </p:cNvSpPr>
          <p:nvPr/>
        </p:nvSpPr>
        <p:spPr bwMode="auto">
          <a:xfrm>
            <a:off x="2341563" y="6218238"/>
            <a:ext cx="4310062" cy="336550"/>
          </a:xfrm>
          <a:prstGeom prst="rect">
            <a:avLst/>
          </a:prstGeom>
          <a:noFill/>
          <a:ln w="25400">
            <a:noFill/>
            <a:miter lim="800000"/>
            <a:headEnd/>
            <a:tailEnd/>
          </a:ln>
        </p:spPr>
        <p:txBody>
          <a:bodyPr>
            <a:spAutoFit/>
          </a:bodyPr>
          <a:lstStyle/>
          <a:p>
            <a:pPr>
              <a:spcBef>
                <a:spcPct val="50000"/>
              </a:spcBef>
            </a:pPr>
            <a:r>
              <a:rPr lang="en-US" sz="1600">
                <a:solidFill>
                  <a:srgbClr val="FFFF99"/>
                </a:solidFill>
                <a:latin typeface="Gill Sans MT Condensed" pitchFamily="34" charset="0"/>
              </a:rPr>
              <a:t>Mais informações: Junta de Freguesia da Cunha,   Tel: 991234123</a:t>
            </a:r>
          </a:p>
        </p:txBody>
      </p:sp>
      <p:sp>
        <p:nvSpPr>
          <p:cNvPr id="96268" name="Line 12"/>
          <p:cNvSpPr>
            <a:spLocks noChangeShapeType="1"/>
          </p:cNvSpPr>
          <p:nvPr/>
        </p:nvSpPr>
        <p:spPr bwMode="auto">
          <a:xfrm flipH="1" flipV="1">
            <a:off x="5316538" y="1528763"/>
            <a:ext cx="1724025" cy="1358900"/>
          </a:xfrm>
          <a:prstGeom prst="line">
            <a:avLst/>
          </a:prstGeom>
          <a:noFill/>
          <a:ln w="25400">
            <a:solidFill>
              <a:srgbClr val="FF0000"/>
            </a:solidFill>
            <a:round/>
            <a:headEnd/>
            <a:tailEnd type="triangle" w="med" len="med"/>
          </a:ln>
        </p:spPr>
        <p:txBody>
          <a:bodyPr/>
          <a:lstStyle/>
          <a:p>
            <a:endParaRPr lang="en-US"/>
          </a:p>
        </p:txBody>
      </p:sp>
      <p:sp>
        <p:nvSpPr>
          <p:cNvPr id="96269" name="Line 13"/>
          <p:cNvSpPr>
            <a:spLocks noChangeShapeType="1"/>
          </p:cNvSpPr>
          <p:nvPr/>
        </p:nvSpPr>
        <p:spPr bwMode="auto">
          <a:xfrm flipH="1">
            <a:off x="5838825" y="3030538"/>
            <a:ext cx="1214438" cy="0"/>
          </a:xfrm>
          <a:prstGeom prst="line">
            <a:avLst/>
          </a:prstGeom>
          <a:noFill/>
          <a:ln w="25400">
            <a:solidFill>
              <a:srgbClr val="FF0000"/>
            </a:solidFill>
            <a:round/>
            <a:headEnd/>
            <a:tailEnd type="triangle" w="med" len="med"/>
          </a:ln>
        </p:spPr>
        <p:txBody>
          <a:bodyPr/>
          <a:lstStyle/>
          <a:p>
            <a:endParaRPr lang="en-US"/>
          </a:p>
        </p:txBody>
      </p:sp>
      <p:sp>
        <p:nvSpPr>
          <p:cNvPr id="96270" name="Text Box 14"/>
          <p:cNvSpPr txBox="1">
            <a:spLocks noChangeArrowheads="1"/>
          </p:cNvSpPr>
          <p:nvPr/>
        </p:nvSpPr>
        <p:spPr bwMode="auto">
          <a:xfrm>
            <a:off x="7197725" y="2586038"/>
            <a:ext cx="1765300" cy="584200"/>
          </a:xfrm>
          <a:prstGeom prst="rect">
            <a:avLst/>
          </a:prstGeom>
          <a:noFill/>
          <a:ln w="25400">
            <a:noFill/>
            <a:miter lim="800000"/>
            <a:headEnd/>
            <a:tailEnd/>
          </a:ln>
        </p:spPr>
        <p:txBody>
          <a:bodyPr>
            <a:spAutoFit/>
          </a:bodyPr>
          <a:lstStyle/>
          <a:p>
            <a:pPr>
              <a:spcBef>
                <a:spcPct val="50000"/>
              </a:spcBef>
            </a:pPr>
            <a:r>
              <a:rPr lang="en-US" sz="3200"/>
              <a:t>Typeface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2347913" y="806450"/>
            <a:ext cx="4216400" cy="5821363"/>
          </a:xfrm>
          <a:prstGeom prst="rect">
            <a:avLst/>
          </a:prstGeom>
          <a:solidFill>
            <a:srgbClr val="FFFF99"/>
          </a:solidFill>
          <a:ln w="12700">
            <a:solidFill>
              <a:srgbClr val="FFFF99"/>
            </a:solidFill>
            <a:miter lim="800000"/>
            <a:headEnd/>
            <a:tailEnd/>
          </a:ln>
        </p:spPr>
        <p:txBody>
          <a:bodyPr wrap="none" anchor="ctr"/>
          <a:lstStyle/>
          <a:p>
            <a:pPr algn="ctr"/>
            <a:endParaRPr lang="pt-PT">
              <a:solidFill>
                <a:srgbClr val="000000"/>
              </a:solidFill>
              <a:latin typeface="Gill Sans Ultra Bold Condensed" pitchFamily="34" charset="0"/>
            </a:endParaRPr>
          </a:p>
        </p:txBody>
      </p:sp>
      <p:sp>
        <p:nvSpPr>
          <p:cNvPr id="97283" name="Rectangle 4"/>
          <p:cNvSpPr>
            <a:spLocks noGrp="1" noChangeArrowheads="1"/>
          </p:cNvSpPr>
          <p:nvPr>
            <p:ph type="title"/>
          </p:nvPr>
        </p:nvSpPr>
        <p:spPr/>
        <p:txBody>
          <a:bodyPr/>
          <a:lstStyle/>
          <a:p>
            <a:pPr indent="0" eaLnBrk="1" hangingPunct="1"/>
            <a:r>
              <a:rPr lang="en-US"/>
              <a:t>Contrast</a:t>
            </a:r>
          </a:p>
        </p:txBody>
      </p:sp>
      <p:sp>
        <p:nvSpPr>
          <p:cNvPr id="97284" name="Rectangle 3"/>
          <p:cNvSpPr>
            <a:spLocks noChangeArrowheads="1"/>
          </p:cNvSpPr>
          <p:nvPr/>
        </p:nvSpPr>
        <p:spPr bwMode="auto">
          <a:xfrm>
            <a:off x="3881438" y="817563"/>
            <a:ext cx="2671762" cy="11160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7285" name="Text Box 5"/>
          <p:cNvSpPr txBox="1">
            <a:spLocks noChangeArrowheads="1"/>
          </p:cNvSpPr>
          <p:nvPr/>
        </p:nvSpPr>
        <p:spPr bwMode="auto">
          <a:xfrm>
            <a:off x="2492375" y="2735263"/>
            <a:ext cx="3560763" cy="3295650"/>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Gosta de Flores?</a:t>
            </a:r>
          </a:p>
          <a:p>
            <a:pPr>
              <a:spcBef>
                <a:spcPct val="50000"/>
              </a:spcBef>
            </a:pPr>
            <a:r>
              <a:rPr lang="en-US" sz="1600">
                <a:solidFill>
                  <a:srgbClr val="000000"/>
                </a:solidFill>
              </a:rPr>
              <a:t>Venha visitar a primeira grande festa das flores de Rodapé de Baixo.</a:t>
            </a:r>
          </a:p>
          <a:p>
            <a:pPr>
              <a:spcBef>
                <a:spcPct val="50000"/>
              </a:spcBef>
            </a:pPr>
            <a:endParaRPr lang="en-US" sz="1600">
              <a:solidFill>
                <a:srgbClr val="000000"/>
              </a:solidFill>
            </a:endParaRPr>
          </a:p>
          <a:p>
            <a:pPr>
              <a:spcBef>
                <a:spcPct val="50000"/>
              </a:spcBef>
            </a:pPr>
            <a:endParaRPr lang="en-US" sz="1200">
              <a:solidFill>
                <a:srgbClr val="000000"/>
              </a:solidFill>
            </a:endParaRPr>
          </a:p>
          <a:p>
            <a:pPr>
              <a:spcBef>
                <a:spcPct val="50000"/>
              </a:spcBef>
            </a:pPr>
            <a:endParaRPr lang="en-US" sz="1200">
              <a:solidFill>
                <a:srgbClr val="000000"/>
              </a:solidFill>
            </a:endParaRPr>
          </a:p>
          <a:p>
            <a:pPr>
              <a:spcBef>
                <a:spcPct val="50000"/>
              </a:spcBef>
            </a:pPr>
            <a:r>
              <a:rPr lang="en-US" sz="1200">
                <a:solidFill>
                  <a:srgbClr val="000000"/>
                </a:solidFill>
                <a:latin typeface="Gill Sans Ultra Bold Condensed" pitchFamily="34" charset="0"/>
              </a:rPr>
              <a:t>Sábado, 15 de Abril a Segunda 17 de Abril, </a:t>
            </a:r>
          </a:p>
          <a:p>
            <a:r>
              <a:rPr lang="en-US" sz="1200">
                <a:solidFill>
                  <a:srgbClr val="000000"/>
                </a:solidFill>
                <a:latin typeface="Gill Sans Ultra Bold Condensed" pitchFamily="34" charset="0"/>
              </a:rPr>
              <a:t>Praça Central</a:t>
            </a:r>
          </a:p>
          <a:p>
            <a:pPr>
              <a:spcBef>
                <a:spcPct val="50000"/>
              </a:spcBef>
            </a:pPr>
            <a:r>
              <a:rPr lang="en-US" sz="1200">
                <a:solidFill>
                  <a:srgbClr val="000000"/>
                </a:solidFill>
                <a:latin typeface="Gill Sans Ultra Bold Condensed" pitchFamily="34" charset="0"/>
              </a:rPr>
              <a:t>Uma gardénia grátis aos primeiros 100 visitantes</a:t>
            </a:r>
          </a:p>
          <a:p>
            <a:pPr>
              <a:spcBef>
                <a:spcPct val="50000"/>
              </a:spcBef>
            </a:pPr>
            <a:endParaRPr lang="en-US" sz="2000">
              <a:solidFill>
                <a:srgbClr val="000000"/>
              </a:solidFill>
            </a:endParaRPr>
          </a:p>
        </p:txBody>
      </p:sp>
      <p:pic>
        <p:nvPicPr>
          <p:cNvPr id="97286" name="Picture 6" descr="rose"/>
          <p:cNvPicPr>
            <a:picLocks noChangeAspect="1" noChangeArrowheads="1"/>
          </p:cNvPicPr>
          <p:nvPr/>
        </p:nvPicPr>
        <p:blipFill>
          <a:blip r:embed="rId2" cstate="print"/>
          <a:srcRect/>
          <a:stretch>
            <a:fillRect/>
          </a:stretch>
        </p:blipFill>
        <p:spPr bwMode="auto">
          <a:xfrm>
            <a:off x="2590800" y="1101725"/>
            <a:ext cx="1277938" cy="1208088"/>
          </a:xfrm>
          <a:prstGeom prst="rect">
            <a:avLst/>
          </a:prstGeom>
          <a:noFill/>
          <a:ln w="9525">
            <a:noFill/>
            <a:miter lim="800000"/>
            <a:headEnd/>
            <a:tailEnd/>
          </a:ln>
        </p:spPr>
      </p:pic>
      <p:sp>
        <p:nvSpPr>
          <p:cNvPr id="97287" name="Rectangle 7"/>
          <p:cNvSpPr>
            <a:spLocks noChangeArrowheads="1"/>
          </p:cNvSpPr>
          <p:nvPr/>
        </p:nvSpPr>
        <p:spPr bwMode="auto">
          <a:xfrm>
            <a:off x="2373313" y="817563"/>
            <a:ext cx="2706687" cy="28733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7288" name="Rectangle 8"/>
          <p:cNvSpPr>
            <a:spLocks noChangeArrowheads="1"/>
          </p:cNvSpPr>
          <p:nvPr/>
        </p:nvSpPr>
        <p:spPr bwMode="auto">
          <a:xfrm>
            <a:off x="2368550" y="823913"/>
            <a:ext cx="220663" cy="113506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7289" name="Text Box 9"/>
          <p:cNvSpPr txBox="1">
            <a:spLocks noChangeArrowheads="1"/>
          </p:cNvSpPr>
          <p:nvPr/>
        </p:nvSpPr>
        <p:spPr bwMode="auto">
          <a:xfrm>
            <a:off x="3848100" y="1000125"/>
            <a:ext cx="2457450" cy="946150"/>
          </a:xfrm>
          <a:prstGeom prst="rect">
            <a:avLst/>
          </a:prstGeom>
          <a:noFill/>
          <a:ln w="25400">
            <a:noFill/>
            <a:miter lim="800000"/>
            <a:headEnd/>
            <a:tailEnd/>
          </a:ln>
        </p:spPr>
        <p:txBody>
          <a:bodyPr>
            <a:spAutoFit/>
          </a:bodyPr>
          <a:lstStyle/>
          <a:p>
            <a:pPr>
              <a:spcBef>
                <a:spcPct val="50000"/>
              </a:spcBef>
            </a:pPr>
            <a:r>
              <a:rPr lang="en-US" sz="2800">
                <a:solidFill>
                  <a:srgbClr val="FFFF99"/>
                </a:solidFill>
                <a:latin typeface="Brush Script MT" pitchFamily="66" charset="0"/>
              </a:rPr>
              <a:t>Primeira Festa das Flores</a:t>
            </a:r>
          </a:p>
        </p:txBody>
      </p:sp>
      <p:sp>
        <p:nvSpPr>
          <p:cNvPr id="97290" name="Rectangle 10"/>
          <p:cNvSpPr>
            <a:spLocks noChangeArrowheads="1"/>
          </p:cNvSpPr>
          <p:nvPr/>
        </p:nvSpPr>
        <p:spPr bwMode="auto">
          <a:xfrm>
            <a:off x="2370138" y="6164263"/>
            <a:ext cx="4168775" cy="4429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7291" name="Text Box 11"/>
          <p:cNvSpPr txBox="1">
            <a:spLocks noChangeArrowheads="1"/>
          </p:cNvSpPr>
          <p:nvPr/>
        </p:nvSpPr>
        <p:spPr bwMode="auto">
          <a:xfrm>
            <a:off x="2341563" y="6218238"/>
            <a:ext cx="4310062" cy="336550"/>
          </a:xfrm>
          <a:prstGeom prst="rect">
            <a:avLst/>
          </a:prstGeom>
          <a:noFill/>
          <a:ln w="25400">
            <a:noFill/>
            <a:miter lim="800000"/>
            <a:headEnd/>
            <a:tailEnd/>
          </a:ln>
        </p:spPr>
        <p:txBody>
          <a:bodyPr>
            <a:spAutoFit/>
          </a:bodyPr>
          <a:lstStyle/>
          <a:p>
            <a:pPr>
              <a:spcBef>
                <a:spcPct val="50000"/>
              </a:spcBef>
            </a:pPr>
            <a:r>
              <a:rPr lang="en-US" sz="1600">
                <a:solidFill>
                  <a:srgbClr val="FFFF99"/>
                </a:solidFill>
                <a:latin typeface="Gill Sans MT Condensed" pitchFamily="34" charset="0"/>
              </a:rPr>
              <a:t>Mais informações: Junta de Freguesia da Cunha,   Tel: 991234123</a:t>
            </a:r>
          </a:p>
        </p:txBody>
      </p:sp>
      <p:sp>
        <p:nvSpPr>
          <p:cNvPr id="97292" name="Line 12"/>
          <p:cNvSpPr>
            <a:spLocks noChangeShapeType="1"/>
          </p:cNvSpPr>
          <p:nvPr/>
        </p:nvSpPr>
        <p:spPr bwMode="auto">
          <a:xfrm flipH="1" flipV="1">
            <a:off x="5838825" y="2952750"/>
            <a:ext cx="1293813" cy="679450"/>
          </a:xfrm>
          <a:prstGeom prst="line">
            <a:avLst/>
          </a:prstGeom>
          <a:noFill/>
          <a:ln w="25400">
            <a:solidFill>
              <a:srgbClr val="FF0000"/>
            </a:solidFill>
            <a:round/>
            <a:headEnd/>
            <a:tailEnd type="triangle" w="med" len="med"/>
          </a:ln>
        </p:spPr>
        <p:txBody>
          <a:bodyPr/>
          <a:lstStyle/>
          <a:p>
            <a:endParaRPr lang="en-US"/>
          </a:p>
        </p:txBody>
      </p:sp>
      <p:sp>
        <p:nvSpPr>
          <p:cNvPr id="97293" name="Line 13"/>
          <p:cNvSpPr>
            <a:spLocks noChangeShapeType="1"/>
          </p:cNvSpPr>
          <p:nvPr/>
        </p:nvSpPr>
        <p:spPr bwMode="auto">
          <a:xfrm flipH="1" flipV="1">
            <a:off x="5969000" y="3605213"/>
            <a:ext cx="1136650" cy="144462"/>
          </a:xfrm>
          <a:prstGeom prst="line">
            <a:avLst/>
          </a:prstGeom>
          <a:noFill/>
          <a:ln w="25400">
            <a:solidFill>
              <a:srgbClr val="FF0000"/>
            </a:solidFill>
            <a:round/>
            <a:headEnd/>
            <a:tailEnd type="triangle" w="med" len="med"/>
          </a:ln>
        </p:spPr>
        <p:txBody>
          <a:bodyPr/>
          <a:lstStyle/>
          <a:p>
            <a:endParaRPr lang="en-US"/>
          </a:p>
        </p:txBody>
      </p:sp>
      <p:sp>
        <p:nvSpPr>
          <p:cNvPr id="97294" name="Text Box 14"/>
          <p:cNvSpPr txBox="1">
            <a:spLocks noChangeArrowheads="1"/>
          </p:cNvSpPr>
          <p:nvPr/>
        </p:nvSpPr>
        <p:spPr bwMode="auto">
          <a:xfrm>
            <a:off x="7159625" y="3395663"/>
            <a:ext cx="1751013" cy="584200"/>
          </a:xfrm>
          <a:prstGeom prst="rect">
            <a:avLst/>
          </a:prstGeom>
          <a:noFill/>
          <a:ln w="25400">
            <a:noFill/>
            <a:miter lim="800000"/>
            <a:headEnd/>
            <a:tailEnd/>
          </a:ln>
        </p:spPr>
        <p:txBody>
          <a:bodyPr>
            <a:spAutoFit/>
          </a:bodyPr>
          <a:lstStyle/>
          <a:p>
            <a:pPr>
              <a:spcBef>
                <a:spcPct val="50000"/>
              </a:spcBef>
            </a:pPr>
            <a:r>
              <a:rPr lang="en-US" sz="3200"/>
              <a:t>Font size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2347913" y="806450"/>
            <a:ext cx="4216400" cy="5821363"/>
          </a:xfrm>
          <a:prstGeom prst="rect">
            <a:avLst/>
          </a:prstGeom>
          <a:solidFill>
            <a:srgbClr val="FFFF99"/>
          </a:solidFill>
          <a:ln w="12700">
            <a:solidFill>
              <a:srgbClr val="FFFF99"/>
            </a:solidFill>
            <a:miter lim="800000"/>
            <a:headEnd/>
            <a:tailEnd/>
          </a:ln>
        </p:spPr>
        <p:txBody>
          <a:bodyPr wrap="none" anchor="ctr"/>
          <a:lstStyle/>
          <a:p>
            <a:pPr algn="ctr"/>
            <a:endParaRPr lang="pt-PT">
              <a:solidFill>
                <a:srgbClr val="000000"/>
              </a:solidFill>
              <a:latin typeface="Gill Sans Ultra Bold Condensed" pitchFamily="34" charset="0"/>
            </a:endParaRPr>
          </a:p>
        </p:txBody>
      </p:sp>
      <p:sp>
        <p:nvSpPr>
          <p:cNvPr id="98307" name="Rectangle 4"/>
          <p:cNvSpPr>
            <a:spLocks noGrp="1" noChangeArrowheads="1"/>
          </p:cNvSpPr>
          <p:nvPr>
            <p:ph type="title"/>
          </p:nvPr>
        </p:nvSpPr>
        <p:spPr/>
        <p:txBody>
          <a:bodyPr/>
          <a:lstStyle/>
          <a:p>
            <a:pPr indent="0" eaLnBrk="1" hangingPunct="1"/>
            <a:r>
              <a:rPr lang="en-US"/>
              <a:t>Contrast</a:t>
            </a:r>
          </a:p>
        </p:txBody>
      </p:sp>
      <p:sp>
        <p:nvSpPr>
          <p:cNvPr id="98308" name="Rectangle 3"/>
          <p:cNvSpPr>
            <a:spLocks noChangeArrowheads="1"/>
          </p:cNvSpPr>
          <p:nvPr/>
        </p:nvSpPr>
        <p:spPr bwMode="auto">
          <a:xfrm>
            <a:off x="3881438" y="817563"/>
            <a:ext cx="2671762" cy="11160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8309" name="Text Box 5"/>
          <p:cNvSpPr txBox="1">
            <a:spLocks noChangeArrowheads="1"/>
          </p:cNvSpPr>
          <p:nvPr/>
        </p:nvSpPr>
        <p:spPr bwMode="auto">
          <a:xfrm>
            <a:off x="2492375" y="2735263"/>
            <a:ext cx="3560763" cy="3295650"/>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Gosta de Flores?</a:t>
            </a:r>
          </a:p>
          <a:p>
            <a:pPr>
              <a:spcBef>
                <a:spcPct val="50000"/>
              </a:spcBef>
            </a:pPr>
            <a:r>
              <a:rPr lang="en-US" sz="1600">
                <a:solidFill>
                  <a:srgbClr val="000000"/>
                </a:solidFill>
              </a:rPr>
              <a:t>Venha visitar a primeira grande festa das flores de Rodapé de Baixo.</a:t>
            </a:r>
          </a:p>
          <a:p>
            <a:pPr>
              <a:spcBef>
                <a:spcPct val="50000"/>
              </a:spcBef>
            </a:pPr>
            <a:endParaRPr lang="en-US" sz="1600">
              <a:solidFill>
                <a:srgbClr val="000000"/>
              </a:solidFill>
            </a:endParaRPr>
          </a:p>
          <a:p>
            <a:pPr>
              <a:spcBef>
                <a:spcPct val="50000"/>
              </a:spcBef>
            </a:pPr>
            <a:endParaRPr lang="en-US" sz="1200">
              <a:solidFill>
                <a:srgbClr val="000000"/>
              </a:solidFill>
            </a:endParaRPr>
          </a:p>
          <a:p>
            <a:pPr>
              <a:spcBef>
                <a:spcPct val="50000"/>
              </a:spcBef>
            </a:pPr>
            <a:endParaRPr lang="en-US" sz="1200">
              <a:solidFill>
                <a:srgbClr val="000000"/>
              </a:solidFill>
            </a:endParaRPr>
          </a:p>
          <a:p>
            <a:pPr>
              <a:spcBef>
                <a:spcPct val="50000"/>
              </a:spcBef>
            </a:pPr>
            <a:r>
              <a:rPr lang="en-US" sz="1200">
                <a:solidFill>
                  <a:srgbClr val="000000"/>
                </a:solidFill>
                <a:latin typeface="Gill Sans Ultra Bold Condensed" pitchFamily="34" charset="0"/>
              </a:rPr>
              <a:t>Sábado, 15 de Abril a Segunda 17 de Abril, </a:t>
            </a:r>
          </a:p>
          <a:p>
            <a:r>
              <a:rPr lang="en-US" sz="1200">
                <a:solidFill>
                  <a:srgbClr val="000000"/>
                </a:solidFill>
                <a:latin typeface="Gill Sans Ultra Bold Condensed" pitchFamily="34" charset="0"/>
              </a:rPr>
              <a:t>Praça Central</a:t>
            </a:r>
          </a:p>
          <a:p>
            <a:pPr>
              <a:spcBef>
                <a:spcPct val="50000"/>
              </a:spcBef>
            </a:pPr>
            <a:r>
              <a:rPr lang="en-US" sz="1200">
                <a:solidFill>
                  <a:srgbClr val="000000"/>
                </a:solidFill>
                <a:latin typeface="Gill Sans Ultra Bold Condensed" pitchFamily="34" charset="0"/>
              </a:rPr>
              <a:t>Uma gardénia grátis aos primeiros 100 visitantes</a:t>
            </a:r>
          </a:p>
          <a:p>
            <a:pPr>
              <a:spcBef>
                <a:spcPct val="50000"/>
              </a:spcBef>
            </a:pPr>
            <a:endParaRPr lang="en-US" sz="2000">
              <a:solidFill>
                <a:srgbClr val="000000"/>
              </a:solidFill>
            </a:endParaRPr>
          </a:p>
        </p:txBody>
      </p:sp>
      <p:pic>
        <p:nvPicPr>
          <p:cNvPr id="98310" name="Picture 6" descr="rose"/>
          <p:cNvPicPr>
            <a:picLocks noChangeAspect="1" noChangeArrowheads="1"/>
          </p:cNvPicPr>
          <p:nvPr/>
        </p:nvPicPr>
        <p:blipFill>
          <a:blip r:embed="rId2" cstate="print"/>
          <a:srcRect/>
          <a:stretch>
            <a:fillRect/>
          </a:stretch>
        </p:blipFill>
        <p:spPr bwMode="auto">
          <a:xfrm>
            <a:off x="2590800" y="1101725"/>
            <a:ext cx="1277938" cy="1208088"/>
          </a:xfrm>
          <a:prstGeom prst="rect">
            <a:avLst/>
          </a:prstGeom>
          <a:noFill/>
          <a:ln w="9525">
            <a:noFill/>
            <a:miter lim="800000"/>
            <a:headEnd/>
            <a:tailEnd/>
          </a:ln>
        </p:spPr>
      </p:pic>
      <p:sp>
        <p:nvSpPr>
          <p:cNvPr id="98311" name="Rectangle 7"/>
          <p:cNvSpPr>
            <a:spLocks noChangeArrowheads="1"/>
          </p:cNvSpPr>
          <p:nvPr/>
        </p:nvSpPr>
        <p:spPr bwMode="auto">
          <a:xfrm>
            <a:off x="2373313" y="817563"/>
            <a:ext cx="2706687" cy="28733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8312" name="Rectangle 8"/>
          <p:cNvSpPr>
            <a:spLocks noChangeArrowheads="1"/>
          </p:cNvSpPr>
          <p:nvPr/>
        </p:nvSpPr>
        <p:spPr bwMode="auto">
          <a:xfrm>
            <a:off x="2368550" y="823913"/>
            <a:ext cx="220663" cy="113506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8313" name="Text Box 9"/>
          <p:cNvSpPr txBox="1">
            <a:spLocks noChangeArrowheads="1"/>
          </p:cNvSpPr>
          <p:nvPr/>
        </p:nvSpPr>
        <p:spPr bwMode="auto">
          <a:xfrm>
            <a:off x="3848100" y="1000125"/>
            <a:ext cx="2457450" cy="946150"/>
          </a:xfrm>
          <a:prstGeom prst="rect">
            <a:avLst/>
          </a:prstGeom>
          <a:noFill/>
          <a:ln w="25400">
            <a:noFill/>
            <a:miter lim="800000"/>
            <a:headEnd/>
            <a:tailEnd/>
          </a:ln>
        </p:spPr>
        <p:txBody>
          <a:bodyPr>
            <a:spAutoFit/>
          </a:bodyPr>
          <a:lstStyle/>
          <a:p>
            <a:pPr>
              <a:spcBef>
                <a:spcPct val="50000"/>
              </a:spcBef>
            </a:pPr>
            <a:r>
              <a:rPr lang="en-US" sz="2800">
                <a:solidFill>
                  <a:srgbClr val="FFFF99"/>
                </a:solidFill>
                <a:latin typeface="Brush Script MT" pitchFamily="66" charset="0"/>
              </a:rPr>
              <a:t>Primeira Festa das Flores</a:t>
            </a:r>
          </a:p>
        </p:txBody>
      </p:sp>
      <p:sp>
        <p:nvSpPr>
          <p:cNvPr id="98314" name="Rectangle 10"/>
          <p:cNvSpPr>
            <a:spLocks noChangeArrowheads="1"/>
          </p:cNvSpPr>
          <p:nvPr/>
        </p:nvSpPr>
        <p:spPr bwMode="auto">
          <a:xfrm>
            <a:off x="2370138" y="6164263"/>
            <a:ext cx="4168775" cy="4429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8315" name="Text Box 11"/>
          <p:cNvSpPr txBox="1">
            <a:spLocks noChangeArrowheads="1"/>
          </p:cNvSpPr>
          <p:nvPr/>
        </p:nvSpPr>
        <p:spPr bwMode="auto">
          <a:xfrm>
            <a:off x="2341563" y="6218238"/>
            <a:ext cx="4310062" cy="336550"/>
          </a:xfrm>
          <a:prstGeom prst="rect">
            <a:avLst/>
          </a:prstGeom>
          <a:noFill/>
          <a:ln w="25400">
            <a:noFill/>
            <a:miter lim="800000"/>
            <a:headEnd/>
            <a:tailEnd/>
          </a:ln>
        </p:spPr>
        <p:txBody>
          <a:bodyPr>
            <a:spAutoFit/>
          </a:bodyPr>
          <a:lstStyle/>
          <a:p>
            <a:pPr>
              <a:spcBef>
                <a:spcPct val="50000"/>
              </a:spcBef>
            </a:pPr>
            <a:r>
              <a:rPr lang="en-US" sz="1600">
                <a:solidFill>
                  <a:srgbClr val="FFFF99"/>
                </a:solidFill>
                <a:latin typeface="Gill Sans MT Condensed" pitchFamily="34" charset="0"/>
              </a:rPr>
              <a:t>Mais informações: Junta de Freguesia da Cunha,   Tel: 991234123</a:t>
            </a:r>
          </a:p>
        </p:txBody>
      </p:sp>
      <p:sp>
        <p:nvSpPr>
          <p:cNvPr id="98316" name="Line 12"/>
          <p:cNvSpPr>
            <a:spLocks noChangeShapeType="1"/>
          </p:cNvSpPr>
          <p:nvPr/>
        </p:nvSpPr>
        <p:spPr bwMode="auto">
          <a:xfrm flipH="1" flipV="1">
            <a:off x="5603875" y="4259263"/>
            <a:ext cx="1384300" cy="11112"/>
          </a:xfrm>
          <a:prstGeom prst="line">
            <a:avLst/>
          </a:prstGeom>
          <a:noFill/>
          <a:ln w="25400">
            <a:solidFill>
              <a:srgbClr val="FF0000"/>
            </a:solidFill>
            <a:round/>
            <a:headEnd/>
            <a:tailEnd type="triangle" w="med" len="med"/>
          </a:ln>
        </p:spPr>
        <p:txBody>
          <a:bodyPr/>
          <a:lstStyle/>
          <a:p>
            <a:endParaRPr lang="en-US"/>
          </a:p>
        </p:txBody>
      </p:sp>
      <p:sp>
        <p:nvSpPr>
          <p:cNvPr id="98317" name="Line 13"/>
          <p:cNvSpPr>
            <a:spLocks noChangeShapeType="1"/>
          </p:cNvSpPr>
          <p:nvPr/>
        </p:nvSpPr>
        <p:spPr bwMode="auto">
          <a:xfrm flipH="1">
            <a:off x="5591175" y="4467225"/>
            <a:ext cx="1606550" cy="744538"/>
          </a:xfrm>
          <a:prstGeom prst="line">
            <a:avLst/>
          </a:prstGeom>
          <a:noFill/>
          <a:ln w="25400">
            <a:solidFill>
              <a:srgbClr val="FF0000"/>
            </a:solidFill>
            <a:round/>
            <a:headEnd/>
            <a:tailEnd type="triangle" w="med" len="med"/>
          </a:ln>
        </p:spPr>
        <p:txBody>
          <a:bodyPr/>
          <a:lstStyle/>
          <a:p>
            <a:endParaRPr lang="en-US"/>
          </a:p>
        </p:txBody>
      </p:sp>
      <p:sp>
        <p:nvSpPr>
          <p:cNvPr id="98318" name="Line 14"/>
          <p:cNvSpPr>
            <a:spLocks noChangeShapeType="1"/>
          </p:cNvSpPr>
          <p:nvPr/>
        </p:nvSpPr>
        <p:spPr bwMode="auto">
          <a:xfrm flipH="1" flipV="1">
            <a:off x="3605213" y="2678113"/>
            <a:ext cx="3565525" cy="1397000"/>
          </a:xfrm>
          <a:prstGeom prst="line">
            <a:avLst/>
          </a:prstGeom>
          <a:noFill/>
          <a:ln w="25400">
            <a:solidFill>
              <a:srgbClr val="FF0000"/>
            </a:solidFill>
            <a:round/>
            <a:headEnd/>
            <a:tailEnd type="triangle" w="med" len="med"/>
          </a:ln>
        </p:spPr>
        <p:txBody>
          <a:bodyPr/>
          <a:lstStyle/>
          <a:p>
            <a:endParaRPr lang="en-US"/>
          </a:p>
        </p:txBody>
      </p:sp>
      <p:sp>
        <p:nvSpPr>
          <p:cNvPr id="98319" name="Text Box 15"/>
          <p:cNvSpPr txBox="1">
            <a:spLocks noChangeArrowheads="1"/>
          </p:cNvSpPr>
          <p:nvPr/>
        </p:nvSpPr>
        <p:spPr bwMode="auto">
          <a:xfrm>
            <a:off x="6938963" y="4024313"/>
            <a:ext cx="2205037" cy="519112"/>
          </a:xfrm>
          <a:prstGeom prst="rect">
            <a:avLst/>
          </a:prstGeom>
          <a:noFill/>
          <a:ln w="25400">
            <a:noFill/>
            <a:miter lim="800000"/>
            <a:headEnd/>
            <a:tailEnd/>
          </a:ln>
        </p:spPr>
        <p:txBody>
          <a:bodyPr>
            <a:spAutoFit/>
          </a:bodyPr>
          <a:lstStyle/>
          <a:p>
            <a:pPr>
              <a:spcBef>
                <a:spcPct val="50000"/>
              </a:spcBef>
            </a:pPr>
            <a:r>
              <a:rPr lang="en-US" sz="2800"/>
              <a:t>Spacing</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a:t>
            </a:r>
            <a:endParaRPr lang="pt-PT" dirty="0"/>
          </a:p>
        </p:txBody>
      </p:sp>
      <p:pic>
        <p:nvPicPr>
          <p:cNvPr id="4098" name="Picture 2" descr="n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045131"/>
            <a:ext cx="4599856" cy="577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8645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a:t>
            </a:r>
            <a:endParaRPr lang="pt-PT" dirty="0"/>
          </a:p>
        </p:txBody>
      </p:sp>
      <p:pic>
        <p:nvPicPr>
          <p:cNvPr id="5122" name="Picture 2" descr="n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097032"/>
            <a:ext cx="6048672" cy="54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7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a:t>
            </a:r>
            <a:endParaRPr lang="pt-PT" dirty="0"/>
          </a:p>
        </p:txBody>
      </p:sp>
      <p:pic>
        <p:nvPicPr>
          <p:cNvPr id="6146" name="Picture 2" descr="Contrast - Ty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653" y="1152128"/>
            <a:ext cx="3826693"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76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Placeholder 3"/>
          <p:cNvSpPr>
            <a:spLocks noGrp="1"/>
          </p:cNvSpPr>
          <p:nvPr>
            <p:ph type="body" sz="quarter" idx="11"/>
          </p:nvPr>
        </p:nvSpPr>
        <p:spPr/>
        <p:txBody>
          <a:bodyPr/>
          <a:lstStyle/>
          <a:p>
            <a:pPr marL="0" indent="0" eaLnBrk="1" hangingPunct="1"/>
            <a:endParaRPr lang="pt-PT"/>
          </a:p>
        </p:txBody>
      </p:sp>
      <p:sp>
        <p:nvSpPr>
          <p:cNvPr id="99331"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05</a:t>
            </a:r>
          </a:p>
        </p:txBody>
      </p:sp>
      <p:sp>
        <p:nvSpPr>
          <p:cNvPr id="97282" name="Rectangle 2"/>
          <p:cNvSpPr>
            <a:spLocks noGrp="1" noChangeArrowheads="1"/>
          </p:cNvSpPr>
          <p:nvPr>
            <p:ph type="title"/>
          </p:nvPr>
        </p:nvSpPr>
        <p:spPr>
          <a:xfrm>
            <a:off x="2281238" y="2886075"/>
            <a:ext cx="6786562" cy="3362325"/>
          </a:xfrm>
        </p:spPr>
        <p:txBody>
          <a:bodyPr rtlCol="0"/>
          <a:lstStyle/>
          <a:p>
            <a:pPr indent="0" eaLnBrk="1" fontAlgn="auto" hangingPunct="1">
              <a:spcAft>
                <a:spcPts val="0"/>
              </a:spcAft>
              <a:defRPr/>
            </a:pPr>
            <a:r>
              <a:rPr lang="en-US" dirty="0">
                <a:latin typeface="Impact"/>
                <a:cs typeface="Impact"/>
              </a:rPr>
              <a:t>Whitespace</a:t>
            </a:r>
            <a:endParaRPr lang="en-US" sz="2800" i="1" dirty="0">
              <a:latin typeface="Impact"/>
              <a:cs typeface="Impac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indent="0" eaLnBrk="1" hangingPunct="1"/>
            <a:r>
              <a:rPr lang="pt-PT"/>
              <a:t>Whitespace</a:t>
            </a:r>
          </a:p>
        </p:txBody>
      </p:sp>
      <p:sp>
        <p:nvSpPr>
          <p:cNvPr id="4" name="Content Placeholder 3"/>
          <p:cNvSpPr>
            <a:spLocks noGrp="1"/>
          </p:cNvSpPr>
          <p:nvPr>
            <p:ph idx="1"/>
          </p:nvPr>
        </p:nvSpPr>
        <p:spPr/>
        <p:txBody>
          <a:bodyPr rtlCol="0">
            <a:normAutofit/>
          </a:bodyPr>
          <a:lstStyle/>
          <a:p>
            <a:pPr marL="0" indent="0" eaLnBrk="1" fontAlgn="auto" hangingPunct="1">
              <a:spcAft>
                <a:spcPts val="0"/>
              </a:spcAft>
              <a:defRPr/>
            </a:pPr>
            <a:r>
              <a:rPr lang="pt-PT" sz="7200" dirty="0"/>
              <a:t>Not all the space needs to be occupied...</a:t>
            </a:r>
          </a:p>
          <a:p>
            <a:pPr eaLnBrk="1" fontAlgn="auto" hangingPunct="1">
              <a:spcAft>
                <a:spcPts val="0"/>
              </a:spcAft>
              <a:defRPr/>
            </a:pPr>
            <a:endParaRPr lang="en-US" sz="7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2"/>
          <p:cNvSpPr>
            <a:spLocks noGrp="1"/>
          </p:cNvSpPr>
          <p:nvPr>
            <p:ph type="title"/>
          </p:nvPr>
        </p:nvSpPr>
        <p:spPr/>
        <p:txBody>
          <a:bodyPr/>
          <a:lstStyle/>
          <a:p>
            <a:pPr indent="0" eaLnBrk="1" hangingPunct="1"/>
            <a:r>
              <a:rPr lang="pt-PT"/>
              <a:t>Whitespace</a:t>
            </a:r>
          </a:p>
        </p:txBody>
      </p:sp>
      <p:sp>
        <p:nvSpPr>
          <p:cNvPr id="102403" name="Content Placeholder 4"/>
          <p:cNvSpPr>
            <a:spLocks noGrp="1"/>
          </p:cNvSpPr>
          <p:nvPr>
            <p:ph idx="1"/>
          </p:nvPr>
        </p:nvSpPr>
        <p:spPr/>
        <p:txBody>
          <a:bodyPr/>
          <a:lstStyle/>
          <a:p>
            <a:pPr eaLnBrk="1" hangingPunct="1">
              <a:buFont typeface="Arial" charset="0"/>
              <a:buNone/>
              <a:defRPr/>
            </a:pPr>
            <a:r>
              <a:rPr lang="pt-PT" sz="6600" b="0" kern="0" dirty="0">
                <a:solidFill>
                  <a:schemeClr val="tx2"/>
                </a:solidFill>
              </a:rPr>
              <a:t>“What a waste of space... You could have fit in </a:t>
            </a:r>
            <a:r>
              <a:rPr lang="pt-PT" sz="6600" b="0" i="1" kern="0" dirty="0">
                <a:solidFill>
                  <a:schemeClr val="tx2"/>
                </a:solidFill>
              </a:rPr>
              <a:t>that</a:t>
            </a:r>
            <a:r>
              <a:rPr lang="pt-PT" sz="6600" b="0" kern="0" dirty="0">
                <a:solidFill>
                  <a:schemeClr val="tx2"/>
                </a:solidFill>
              </a:rPr>
              <a:t> other table...”</a:t>
            </a:r>
          </a:p>
          <a:p>
            <a:pPr eaLnBrk="1" hangingPunct="1">
              <a:buFont typeface="Arial" charset="0"/>
              <a:buNone/>
              <a:defRPr/>
            </a:pPr>
            <a:endParaRPr lang="en-US" sz="6600" b="0" dirty="0"/>
          </a:p>
        </p:txBody>
      </p:sp>
      <p:sp>
        <p:nvSpPr>
          <p:cNvPr id="4" name="Rectangle 2"/>
          <p:cNvSpPr txBox="1">
            <a:spLocks noChangeArrowheads="1"/>
          </p:cNvSpPr>
          <p:nvPr/>
        </p:nvSpPr>
        <p:spPr bwMode="auto">
          <a:xfrm>
            <a:off x="542925" y="1549400"/>
            <a:ext cx="6732588" cy="3806825"/>
          </a:xfrm>
          <a:prstGeom prst="rect">
            <a:avLst/>
          </a:prstGeom>
          <a:noFill/>
          <a:ln w="9525">
            <a:noFill/>
            <a:miter lim="800000"/>
            <a:headEnd/>
            <a:tailEnd/>
          </a:ln>
          <a:effectLst/>
        </p:spPr>
        <p:txBody>
          <a:bodyPr anchor="ctr"/>
          <a:lstStyle/>
          <a:p>
            <a:pPr>
              <a:defRPr/>
            </a:pPr>
            <a:endParaRPr lang="pt-PT" sz="5400" kern="0" dirty="0">
              <a:solidFill>
                <a:schemeClr val="tx2"/>
              </a:solidFill>
              <a:latin typeface="+mj-lt"/>
              <a:ea typeface="+mj-ea"/>
              <a:cs typeface="+mj-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E:\Users\Daniel\Documents\IST\Cadeiras\PCM\images\107246_8856.jpg"/>
          <p:cNvPicPr>
            <a:picLocks noChangeAspect="1" noChangeArrowheads="1"/>
          </p:cNvPicPr>
          <p:nvPr/>
        </p:nvPicPr>
        <p:blipFill>
          <a:blip r:embed="rId3" cstate="print"/>
          <a:srcRect/>
          <a:stretch>
            <a:fillRect/>
          </a:stretch>
        </p:blipFill>
        <p:spPr bwMode="auto">
          <a:xfrm>
            <a:off x="0" y="688975"/>
            <a:ext cx="9144000" cy="6169025"/>
          </a:xfrm>
          <a:prstGeom prst="rect">
            <a:avLst/>
          </a:prstGeom>
          <a:noFill/>
          <a:ln w="9525">
            <a:noFill/>
            <a:miter lim="800000"/>
            <a:headEnd/>
            <a:tailEnd/>
          </a:ln>
        </p:spPr>
      </p:pic>
      <p:sp>
        <p:nvSpPr>
          <p:cNvPr id="102403" name="Rectangle 2"/>
          <p:cNvSpPr>
            <a:spLocks noGrp="1" noChangeArrowheads="1"/>
          </p:cNvSpPr>
          <p:nvPr>
            <p:ph type="title"/>
          </p:nvPr>
        </p:nvSpPr>
        <p:spPr/>
        <p:txBody>
          <a:bodyPr/>
          <a:lstStyle/>
          <a:p>
            <a:pPr indent="0" eaLnBrk="1" hangingPunct="1"/>
            <a:r>
              <a:rPr lang="pt-PT"/>
              <a:t>Whitespace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indent="0" eaLnBrk="1" hangingPunct="1"/>
            <a:r>
              <a:rPr lang="en-US" dirty="0"/>
              <a:t>Does something seem different?</a:t>
            </a:r>
          </a:p>
        </p:txBody>
      </p:sp>
      <p:sp>
        <p:nvSpPr>
          <p:cNvPr id="20483" name="Oval 4"/>
          <p:cNvSpPr>
            <a:spLocks noChangeArrowheads="1"/>
          </p:cNvSpPr>
          <p:nvPr/>
        </p:nvSpPr>
        <p:spPr bwMode="auto">
          <a:xfrm>
            <a:off x="1908175"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4" name="Oval 5"/>
          <p:cNvSpPr>
            <a:spLocks noChangeArrowheads="1"/>
          </p:cNvSpPr>
          <p:nvPr/>
        </p:nvSpPr>
        <p:spPr bwMode="auto">
          <a:xfrm>
            <a:off x="2195513" y="38608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5" name="Oval 6"/>
          <p:cNvSpPr>
            <a:spLocks noChangeArrowheads="1"/>
          </p:cNvSpPr>
          <p:nvPr/>
        </p:nvSpPr>
        <p:spPr bwMode="auto">
          <a:xfrm>
            <a:off x="3635375" y="33575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6" name="Oval 7"/>
          <p:cNvSpPr>
            <a:spLocks noChangeArrowheads="1"/>
          </p:cNvSpPr>
          <p:nvPr/>
        </p:nvSpPr>
        <p:spPr bwMode="auto">
          <a:xfrm>
            <a:off x="2771775"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7" name="Oval 8"/>
          <p:cNvSpPr>
            <a:spLocks noChangeArrowheads="1"/>
          </p:cNvSpPr>
          <p:nvPr/>
        </p:nvSpPr>
        <p:spPr bwMode="auto">
          <a:xfrm>
            <a:off x="4284663"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8" name="Oval 9"/>
          <p:cNvSpPr>
            <a:spLocks noChangeArrowheads="1"/>
          </p:cNvSpPr>
          <p:nvPr/>
        </p:nvSpPr>
        <p:spPr bwMode="auto">
          <a:xfrm>
            <a:off x="3995738" y="40052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89" name="Oval 10"/>
          <p:cNvSpPr>
            <a:spLocks noChangeArrowheads="1"/>
          </p:cNvSpPr>
          <p:nvPr/>
        </p:nvSpPr>
        <p:spPr bwMode="auto">
          <a:xfrm>
            <a:off x="3635375"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0" name="Oval 11"/>
          <p:cNvSpPr>
            <a:spLocks noChangeArrowheads="1"/>
          </p:cNvSpPr>
          <p:nvPr/>
        </p:nvSpPr>
        <p:spPr bwMode="auto">
          <a:xfrm>
            <a:off x="4859338" y="39338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1" name="Oval 12"/>
          <p:cNvSpPr>
            <a:spLocks noChangeArrowheads="1"/>
          </p:cNvSpPr>
          <p:nvPr/>
        </p:nvSpPr>
        <p:spPr bwMode="auto">
          <a:xfrm>
            <a:off x="4859338"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2" name="Oval 13"/>
          <p:cNvSpPr>
            <a:spLocks noChangeArrowheads="1"/>
          </p:cNvSpPr>
          <p:nvPr/>
        </p:nvSpPr>
        <p:spPr bwMode="auto">
          <a:xfrm>
            <a:off x="2987675" y="42926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3" name="Oval 14"/>
          <p:cNvSpPr>
            <a:spLocks noChangeArrowheads="1"/>
          </p:cNvSpPr>
          <p:nvPr/>
        </p:nvSpPr>
        <p:spPr bwMode="auto">
          <a:xfrm>
            <a:off x="5292725"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4" name="Oval 15"/>
          <p:cNvSpPr>
            <a:spLocks noChangeArrowheads="1"/>
          </p:cNvSpPr>
          <p:nvPr/>
        </p:nvSpPr>
        <p:spPr bwMode="auto">
          <a:xfrm>
            <a:off x="5580063" y="23495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5" name="Oval 16"/>
          <p:cNvSpPr>
            <a:spLocks noChangeArrowheads="1"/>
          </p:cNvSpPr>
          <p:nvPr/>
        </p:nvSpPr>
        <p:spPr bwMode="auto">
          <a:xfrm>
            <a:off x="5867400" y="43656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6" name="Oval 17"/>
          <p:cNvSpPr>
            <a:spLocks noChangeArrowheads="1"/>
          </p:cNvSpPr>
          <p:nvPr/>
        </p:nvSpPr>
        <p:spPr bwMode="auto">
          <a:xfrm>
            <a:off x="5867400" y="36449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7" name="Oval 18"/>
          <p:cNvSpPr>
            <a:spLocks noChangeArrowheads="1"/>
          </p:cNvSpPr>
          <p:nvPr/>
        </p:nvSpPr>
        <p:spPr bwMode="auto">
          <a:xfrm>
            <a:off x="4356100" y="47974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0498" name="Oval 19"/>
          <p:cNvSpPr>
            <a:spLocks noChangeArrowheads="1"/>
          </p:cNvSpPr>
          <p:nvPr/>
        </p:nvSpPr>
        <p:spPr bwMode="auto">
          <a:xfrm>
            <a:off x="2916238" y="34290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pPr indent="0" eaLnBrk="1" hangingPunct="1"/>
            <a:r>
              <a:rPr lang="pt-PT"/>
              <a:t>Whitespace</a:t>
            </a:r>
          </a:p>
        </p:txBody>
      </p:sp>
      <p:sp>
        <p:nvSpPr>
          <p:cNvPr id="3" name="Rectangle 2"/>
          <p:cNvSpPr txBox="1">
            <a:spLocks noChangeArrowheads="1"/>
          </p:cNvSpPr>
          <p:nvPr/>
        </p:nvSpPr>
        <p:spPr bwMode="auto">
          <a:xfrm>
            <a:off x="319088" y="1293813"/>
            <a:ext cx="3646487" cy="1008062"/>
          </a:xfrm>
          <a:prstGeom prst="rect">
            <a:avLst/>
          </a:prstGeom>
          <a:noFill/>
          <a:ln w="9525">
            <a:noFill/>
            <a:miter lim="800000"/>
            <a:headEnd/>
            <a:tailEnd/>
          </a:ln>
          <a:effectLst/>
        </p:spPr>
        <p:txBody>
          <a:bodyPr anchor="ctr"/>
          <a:lstStyle/>
          <a:p>
            <a:pPr algn="r">
              <a:defRPr/>
            </a:pPr>
            <a:r>
              <a:rPr lang="pt-PT" sz="3600" kern="0" dirty="0">
                <a:solidFill>
                  <a:schemeClr val="tx2"/>
                </a:solidFill>
                <a:latin typeface="+mj-lt"/>
                <a:ea typeface="+mj-ea"/>
                <a:cs typeface="+mj-cs"/>
              </a:rPr>
              <a:t>Avoid “trapped” space</a:t>
            </a:r>
          </a:p>
        </p:txBody>
      </p:sp>
      <p:sp>
        <p:nvSpPr>
          <p:cNvPr id="103428" name="Rectangle 3"/>
          <p:cNvSpPr>
            <a:spLocks noChangeArrowheads="1"/>
          </p:cNvSpPr>
          <p:nvPr/>
        </p:nvSpPr>
        <p:spPr bwMode="auto">
          <a:xfrm>
            <a:off x="2319338" y="3017838"/>
            <a:ext cx="4216400" cy="2646362"/>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03429" name="Text Box 5"/>
          <p:cNvSpPr txBox="1">
            <a:spLocks noChangeArrowheads="1"/>
          </p:cNvSpPr>
          <p:nvPr/>
        </p:nvSpPr>
        <p:spPr bwMode="auto">
          <a:xfrm>
            <a:off x="2525713" y="3411538"/>
            <a:ext cx="2036762" cy="1200150"/>
          </a:xfrm>
          <a:prstGeom prst="rect">
            <a:avLst/>
          </a:prstGeom>
          <a:noFill/>
          <a:ln w="50800">
            <a:noFill/>
            <a:miter lim="800000"/>
            <a:headEnd/>
            <a:tailEnd/>
          </a:ln>
        </p:spPr>
        <p:txBody>
          <a:bodyPr>
            <a:spAutoFit/>
          </a:bodyPr>
          <a:lstStyle/>
          <a:p>
            <a:pPr>
              <a:spcBef>
                <a:spcPct val="50000"/>
              </a:spcBef>
            </a:pPr>
            <a:r>
              <a:rPr lang="en-US">
                <a:latin typeface="Gill Sans Ultra Bold" pitchFamily="34" charset="0"/>
              </a:rPr>
              <a:t>Produção de</a:t>
            </a:r>
          </a:p>
          <a:p>
            <a:pPr>
              <a:spcBef>
                <a:spcPct val="50000"/>
              </a:spcBef>
            </a:pPr>
            <a:r>
              <a:rPr lang="en-US">
                <a:latin typeface="Gill Sans Ultra Bold" pitchFamily="34" charset="0"/>
              </a:rPr>
              <a:t>Conteúdos </a:t>
            </a:r>
          </a:p>
          <a:p>
            <a:pPr>
              <a:spcBef>
                <a:spcPct val="50000"/>
              </a:spcBef>
            </a:pPr>
            <a:r>
              <a:rPr lang="en-US">
                <a:latin typeface="Gill Sans Ultra Bold" pitchFamily="34" charset="0"/>
              </a:rPr>
              <a:t>Multimédia</a:t>
            </a:r>
          </a:p>
        </p:txBody>
      </p:sp>
      <p:pic>
        <p:nvPicPr>
          <p:cNvPr id="103430" name="Picture 2" descr="E:\Users\Daniel\Documents\IST\Cadeiras\PCM\images\887348_37738566.png"/>
          <p:cNvPicPr>
            <a:picLocks noChangeAspect="1" noChangeArrowheads="1"/>
          </p:cNvPicPr>
          <p:nvPr/>
        </p:nvPicPr>
        <p:blipFill>
          <a:blip r:embed="rId2" cstate="print"/>
          <a:srcRect/>
          <a:stretch>
            <a:fillRect/>
          </a:stretch>
        </p:blipFill>
        <p:spPr bwMode="auto">
          <a:xfrm>
            <a:off x="4378325" y="2830513"/>
            <a:ext cx="2165350" cy="277495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indent="0" eaLnBrk="1" hangingPunct="1"/>
            <a:r>
              <a:rPr lang="pt-PT"/>
              <a:t>Whitespace</a:t>
            </a:r>
          </a:p>
        </p:txBody>
      </p:sp>
      <p:sp>
        <p:nvSpPr>
          <p:cNvPr id="3" name="Rectangle 2"/>
          <p:cNvSpPr txBox="1">
            <a:spLocks noChangeArrowheads="1"/>
          </p:cNvSpPr>
          <p:nvPr/>
        </p:nvSpPr>
        <p:spPr bwMode="auto">
          <a:xfrm>
            <a:off x="319088" y="1149350"/>
            <a:ext cx="3646487" cy="1008063"/>
          </a:xfrm>
          <a:prstGeom prst="rect">
            <a:avLst/>
          </a:prstGeom>
          <a:noFill/>
          <a:ln w="9525">
            <a:noFill/>
            <a:miter lim="800000"/>
            <a:headEnd/>
            <a:tailEnd/>
          </a:ln>
          <a:effectLst/>
        </p:spPr>
        <p:txBody>
          <a:bodyPr anchor="ctr"/>
          <a:lstStyle/>
          <a:p>
            <a:pPr algn="r">
              <a:defRPr/>
            </a:pPr>
            <a:r>
              <a:rPr lang="pt-PT" sz="3600" kern="0" dirty="0">
                <a:solidFill>
                  <a:schemeClr val="tx2"/>
                </a:solidFill>
                <a:cs typeface="Arial" charset="0"/>
              </a:rPr>
              <a:t>Avoid “trapped” space</a:t>
            </a:r>
          </a:p>
        </p:txBody>
      </p:sp>
      <p:sp>
        <p:nvSpPr>
          <p:cNvPr id="104452" name="Rectangle 3"/>
          <p:cNvSpPr>
            <a:spLocks noChangeArrowheads="1"/>
          </p:cNvSpPr>
          <p:nvPr/>
        </p:nvSpPr>
        <p:spPr bwMode="auto">
          <a:xfrm>
            <a:off x="2319338" y="3017838"/>
            <a:ext cx="4216400" cy="2646362"/>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04453" name="Text Box 5"/>
          <p:cNvSpPr txBox="1">
            <a:spLocks noChangeArrowheads="1"/>
          </p:cNvSpPr>
          <p:nvPr/>
        </p:nvSpPr>
        <p:spPr bwMode="auto">
          <a:xfrm>
            <a:off x="2525713" y="3411538"/>
            <a:ext cx="2036762" cy="1200150"/>
          </a:xfrm>
          <a:prstGeom prst="rect">
            <a:avLst/>
          </a:prstGeom>
          <a:noFill/>
          <a:ln w="50800">
            <a:noFill/>
            <a:miter lim="800000"/>
            <a:headEnd/>
            <a:tailEnd/>
          </a:ln>
        </p:spPr>
        <p:txBody>
          <a:bodyPr>
            <a:spAutoFit/>
          </a:bodyPr>
          <a:lstStyle/>
          <a:p>
            <a:pPr>
              <a:spcBef>
                <a:spcPct val="50000"/>
              </a:spcBef>
            </a:pPr>
            <a:r>
              <a:rPr lang="en-US">
                <a:latin typeface="Gill Sans Ultra Bold" pitchFamily="34" charset="0"/>
              </a:rPr>
              <a:t>Produção de</a:t>
            </a:r>
          </a:p>
          <a:p>
            <a:pPr>
              <a:spcBef>
                <a:spcPct val="50000"/>
              </a:spcBef>
            </a:pPr>
            <a:r>
              <a:rPr lang="en-US">
                <a:latin typeface="Gill Sans Ultra Bold" pitchFamily="34" charset="0"/>
              </a:rPr>
              <a:t>Conteúdos </a:t>
            </a:r>
          </a:p>
          <a:p>
            <a:pPr>
              <a:spcBef>
                <a:spcPct val="50000"/>
              </a:spcBef>
            </a:pPr>
            <a:r>
              <a:rPr lang="en-US">
                <a:latin typeface="Gill Sans Ultra Bold" pitchFamily="34" charset="0"/>
              </a:rPr>
              <a:t>Multimédia</a:t>
            </a:r>
          </a:p>
        </p:txBody>
      </p:sp>
      <p:pic>
        <p:nvPicPr>
          <p:cNvPr id="104454" name="Picture 2" descr="E:\Users\Daniel\Documents\IST\Cadeiras\PCM\images\887348_37738566.png"/>
          <p:cNvPicPr>
            <a:picLocks noChangeAspect="1" noChangeArrowheads="1"/>
          </p:cNvPicPr>
          <p:nvPr/>
        </p:nvPicPr>
        <p:blipFill>
          <a:blip r:embed="rId2" cstate="print"/>
          <a:srcRect/>
          <a:stretch>
            <a:fillRect/>
          </a:stretch>
        </p:blipFill>
        <p:spPr bwMode="auto">
          <a:xfrm>
            <a:off x="4378325" y="2830513"/>
            <a:ext cx="2165350" cy="2774950"/>
          </a:xfrm>
          <a:prstGeom prst="rect">
            <a:avLst/>
          </a:prstGeom>
          <a:noFill/>
          <a:ln w="9525">
            <a:noFill/>
            <a:miter lim="800000"/>
            <a:headEnd/>
            <a:tailEnd/>
          </a:ln>
        </p:spPr>
      </p:pic>
      <p:sp>
        <p:nvSpPr>
          <p:cNvPr id="104455" name="Freeform 16"/>
          <p:cNvSpPr>
            <a:spLocks noChangeArrowheads="1"/>
          </p:cNvSpPr>
          <p:nvPr/>
        </p:nvSpPr>
        <p:spPr bwMode="auto">
          <a:xfrm>
            <a:off x="4302125" y="3387725"/>
            <a:ext cx="811213" cy="1530350"/>
          </a:xfrm>
          <a:custGeom>
            <a:avLst/>
            <a:gdLst>
              <a:gd name="T0" fmla="*/ 76573 w 886409"/>
              <a:gd name="T1" fmla="*/ 45839 h 1531246"/>
              <a:gd name="T2" fmla="*/ 160557 w 886409"/>
              <a:gd name="T3" fmla="*/ 36586 h 1531246"/>
              <a:gd name="T4" fmla="*/ 185258 w 886409"/>
              <a:gd name="T5" fmla="*/ 45839 h 1531246"/>
              <a:gd name="T6" fmla="*/ 195139 w 886409"/>
              <a:gd name="T7" fmla="*/ 55099 h 1531246"/>
              <a:gd name="T8" fmla="*/ 209960 w 886409"/>
              <a:gd name="T9" fmla="*/ 73607 h 1531246"/>
              <a:gd name="T10" fmla="*/ 217370 w 886409"/>
              <a:gd name="T11" fmla="*/ 82854 h 1531246"/>
              <a:gd name="T12" fmla="*/ 224781 w 886409"/>
              <a:gd name="T13" fmla="*/ 101366 h 1531246"/>
              <a:gd name="T14" fmla="*/ 232192 w 886409"/>
              <a:gd name="T15" fmla="*/ 184657 h 1531246"/>
              <a:gd name="T16" fmla="*/ 234661 w 886409"/>
              <a:gd name="T17" fmla="*/ 212420 h 1531246"/>
              <a:gd name="T18" fmla="*/ 232192 w 886409"/>
              <a:gd name="T19" fmla="*/ 554837 h 1531246"/>
              <a:gd name="T20" fmla="*/ 229720 w 886409"/>
              <a:gd name="T21" fmla="*/ 582600 h 1531246"/>
              <a:gd name="T22" fmla="*/ 224781 w 886409"/>
              <a:gd name="T23" fmla="*/ 610363 h 1531246"/>
              <a:gd name="T24" fmla="*/ 217370 w 886409"/>
              <a:gd name="T25" fmla="*/ 638126 h 1531246"/>
              <a:gd name="T26" fmla="*/ 205020 w 886409"/>
              <a:gd name="T27" fmla="*/ 628872 h 1531246"/>
              <a:gd name="T28" fmla="*/ 192668 w 886409"/>
              <a:gd name="T29" fmla="*/ 591853 h 1531246"/>
              <a:gd name="T30" fmla="*/ 185258 w 886409"/>
              <a:gd name="T31" fmla="*/ 582600 h 1531246"/>
              <a:gd name="T32" fmla="*/ 163027 w 886409"/>
              <a:gd name="T33" fmla="*/ 536329 h 1531246"/>
              <a:gd name="T34" fmla="*/ 143268 w 886409"/>
              <a:gd name="T35" fmla="*/ 545582 h 1531246"/>
              <a:gd name="T36" fmla="*/ 135856 w 886409"/>
              <a:gd name="T37" fmla="*/ 554837 h 1531246"/>
              <a:gd name="T38" fmla="*/ 125976 w 886409"/>
              <a:gd name="T39" fmla="*/ 610363 h 1531246"/>
              <a:gd name="T40" fmla="*/ 121036 w 886409"/>
              <a:gd name="T41" fmla="*/ 638126 h 1531246"/>
              <a:gd name="T42" fmla="*/ 121036 w 886409"/>
              <a:gd name="T43" fmla="*/ 1026812 h 1531246"/>
              <a:gd name="T44" fmla="*/ 118566 w 886409"/>
              <a:gd name="T45" fmla="*/ 1063833 h 1531246"/>
              <a:gd name="T46" fmla="*/ 111156 w 886409"/>
              <a:gd name="T47" fmla="*/ 1165631 h 1531246"/>
              <a:gd name="T48" fmla="*/ 108684 w 886409"/>
              <a:gd name="T49" fmla="*/ 1193394 h 1531246"/>
              <a:gd name="T50" fmla="*/ 98804 w 886409"/>
              <a:gd name="T51" fmla="*/ 1248922 h 1531246"/>
              <a:gd name="T52" fmla="*/ 93864 w 886409"/>
              <a:gd name="T53" fmla="*/ 1304447 h 1531246"/>
              <a:gd name="T54" fmla="*/ 79044 w 886409"/>
              <a:gd name="T55" fmla="*/ 1378484 h 1531246"/>
              <a:gd name="T56" fmla="*/ 74104 w 886409"/>
              <a:gd name="T57" fmla="*/ 1406246 h 1531246"/>
              <a:gd name="T58" fmla="*/ 64223 w 886409"/>
              <a:gd name="T59" fmla="*/ 1452521 h 1531246"/>
              <a:gd name="T60" fmla="*/ 51873 w 886409"/>
              <a:gd name="T61" fmla="*/ 1489536 h 1531246"/>
              <a:gd name="T62" fmla="*/ 44463 w 886409"/>
              <a:gd name="T63" fmla="*/ 1517301 h 1531246"/>
              <a:gd name="T64" fmla="*/ 22230 w 886409"/>
              <a:gd name="T65" fmla="*/ 1480282 h 1531246"/>
              <a:gd name="T66" fmla="*/ 19760 w 886409"/>
              <a:gd name="T67" fmla="*/ 1452521 h 1531246"/>
              <a:gd name="T68" fmla="*/ 27171 w 886409"/>
              <a:gd name="T69" fmla="*/ 1387738 h 1531246"/>
              <a:gd name="T70" fmla="*/ 22230 w 886409"/>
              <a:gd name="T71" fmla="*/ 1174886 h 1531246"/>
              <a:gd name="T72" fmla="*/ 19760 w 886409"/>
              <a:gd name="T73" fmla="*/ 1147123 h 1531246"/>
              <a:gd name="T74" fmla="*/ 9880 w 886409"/>
              <a:gd name="T75" fmla="*/ 1082342 h 1531246"/>
              <a:gd name="T76" fmla="*/ 4941 w 886409"/>
              <a:gd name="T77" fmla="*/ 1026812 h 1531246"/>
              <a:gd name="T78" fmla="*/ 2471 w 886409"/>
              <a:gd name="T79" fmla="*/ 999050 h 1531246"/>
              <a:gd name="T80" fmla="*/ 0 w 886409"/>
              <a:gd name="T81" fmla="*/ 952776 h 1531246"/>
              <a:gd name="T82" fmla="*/ 2471 w 886409"/>
              <a:gd name="T83" fmla="*/ 471545 h 1531246"/>
              <a:gd name="T84" fmla="*/ 12350 w 886409"/>
              <a:gd name="T85" fmla="*/ 379001 h 1531246"/>
              <a:gd name="T86" fmla="*/ 19760 w 886409"/>
              <a:gd name="T87" fmla="*/ 323475 h 1531246"/>
              <a:gd name="T88" fmla="*/ 29641 w 886409"/>
              <a:gd name="T89" fmla="*/ 286456 h 1531246"/>
              <a:gd name="T90" fmla="*/ 37052 w 886409"/>
              <a:gd name="T91" fmla="*/ 258692 h 1531246"/>
              <a:gd name="T92" fmla="*/ 49402 w 886409"/>
              <a:gd name="T93" fmla="*/ 221675 h 1531246"/>
              <a:gd name="T94" fmla="*/ 54343 w 886409"/>
              <a:gd name="T95" fmla="*/ 193911 h 1531246"/>
              <a:gd name="T96" fmla="*/ 56812 w 886409"/>
              <a:gd name="T97" fmla="*/ 166147 h 1531246"/>
              <a:gd name="T98" fmla="*/ 61753 w 886409"/>
              <a:gd name="T99" fmla="*/ 147638 h 1531246"/>
              <a:gd name="T100" fmla="*/ 64223 w 886409"/>
              <a:gd name="T101" fmla="*/ 64347 h 15312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86409"/>
              <a:gd name="T154" fmla="*/ 0 h 1531246"/>
              <a:gd name="T155" fmla="*/ 886409 w 886409"/>
              <a:gd name="T156" fmla="*/ 1531246 h 153124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86409" h="1531246">
                <a:moveTo>
                  <a:pt x="289249" y="46217"/>
                </a:moveTo>
                <a:cubicBezTo>
                  <a:pt x="427903" y="0"/>
                  <a:pt x="325575" y="26854"/>
                  <a:pt x="606490" y="36887"/>
                </a:cubicBezTo>
                <a:cubicBezTo>
                  <a:pt x="637592" y="39997"/>
                  <a:pt x="668853" y="41797"/>
                  <a:pt x="699796" y="46217"/>
                </a:cubicBezTo>
                <a:cubicBezTo>
                  <a:pt x="712491" y="48031"/>
                  <a:pt x="724836" y="51863"/>
                  <a:pt x="737119" y="55548"/>
                </a:cubicBezTo>
                <a:cubicBezTo>
                  <a:pt x="755960" y="61200"/>
                  <a:pt x="774441" y="67989"/>
                  <a:pt x="793102" y="74209"/>
                </a:cubicBezTo>
                <a:cubicBezTo>
                  <a:pt x="802433" y="77319"/>
                  <a:pt x="812910" y="78084"/>
                  <a:pt x="821094" y="83540"/>
                </a:cubicBezTo>
                <a:lnTo>
                  <a:pt x="849086" y="102201"/>
                </a:lnTo>
                <a:lnTo>
                  <a:pt x="877078" y="186176"/>
                </a:lnTo>
                <a:lnTo>
                  <a:pt x="886409" y="214168"/>
                </a:lnTo>
                <a:cubicBezTo>
                  <a:pt x="883299" y="329246"/>
                  <a:pt x="882827" y="444425"/>
                  <a:pt x="877078" y="559401"/>
                </a:cubicBezTo>
                <a:cubicBezTo>
                  <a:pt x="876587" y="569224"/>
                  <a:pt x="872146" y="578596"/>
                  <a:pt x="867747" y="587393"/>
                </a:cubicBezTo>
                <a:cubicBezTo>
                  <a:pt x="862732" y="597423"/>
                  <a:pt x="856265" y="606770"/>
                  <a:pt x="849086" y="615385"/>
                </a:cubicBezTo>
                <a:cubicBezTo>
                  <a:pt x="840639" y="625522"/>
                  <a:pt x="830425" y="634046"/>
                  <a:pt x="821094" y="643376"/>
                </a:cubicBezTo>
                <a:cubicBezTo>
                  <a:pt x="805543" y="640266"/>
                  <a:pt x="789290" y="639614"/>
                  <a:pt x="774441" y="634046"/>
                </a:cubicBezTo>
                <a:cubicBezTo>
                  <a:pt x="724638" y="615371"/>
                  <a:pt x="765746" y="619498"/>
                  <a:pt x="727788" y="596723"/>
                </a:cubicBezTo>
                <a:cubicBezTo>
                  <a:pt x="719354" y="591663"/>
                  <a:pt x="709127" y="590503"/>
                  <a:pt x="699796" y="587393"/>
                </a:cubicBezTo>
                <a:cubicBezTo>
                  <a:pt x="635630" y="544614"/>
                  <a:pt x="665090" y="557162"/>
                  <a:pt x="615821" y="540740"/>
                </a:cubicBezTo>
                <a:cubicBezTo>
                  <a:pt x="590939" y="543850"/>
                  <a:pt x="565847" y="545584"/>
                  <a:pt x="541176" y="550070"/>
                </a:cubicBezTo>
                <a:cubicBezTo>
                  <a:pt x="531499" y="551829"/>
                  <a:pt x="520139" y="552446"/>
                  <a:pt x="513184" y="559401"/>
                </a:cubicBezTo>
                <a:cubicBezTo>
                  <a:pt x="497325" y="575260"/>
                  <a:pt x="488303" y="596724"/>
                  <a:pt x="475862" y="615385"/>
                </a:cubicBezTo>
                <a:lnTo>
                  <a:pt x="457200" y="643376"/>
                </a:lnTo>
                <a:cubicBezTo>
                  <a:pt x="466937" y="838100"/>
                  <a:pt x="472675" y="834085"/>
                  <a:pt x="457200" y="1035262"/>
                </a:cubicBezTo>
                <a:cubicBezTo>
                  <a:pt x="456216" y="1048048"/>
                  <a:pt x="450652" y="1060067"/>
                  <a:pt x="447870" y="1072585"/>
                </a:cubicBezTo>
                <a:cubicBezTo>
                  <a:pt x="430288" y="1151704"/>
                  <a:pt x="449003" y="1087848"/>
                  <a:pt x="419878" y="1175221"/>
                </a:cubicBezTo>
                <a:cubicBezTo>
                  <a:pt x="416768" y="1184552"/>
                  <a:pt x="416003" y="1195029"/>
                  <a:pt x="410547" y="1203213"/>
                </a:cubicBezTo>
                <a:cubicBezTo>
                  <a:pt x="398106" y="1221874"/>
                  <a:pt x="380317" y="1237920"/>
                  <a:pt x="373225" y="1259197"/>
                </a:cubicBezTo>
                <a:cubicBezTo>
                  <a:pt x="367005" y="1277858"/>
                  <a:pt x="368474" y="1301272"/>
                  <a:pt x="354564" y="1315181"/>
                </a:cubicBezTo>
                <a:cubicBezTo>
                  <a:pt x="320043" y="1349700"/>
                  <a:pt x="340781" y="1326523"/>
                  <a:pt x="298580" y="1389825"/>
                </a:cubicBezTo>
                <a:cubicBezTo>
                  <a:pt x="292360" y="1399156"/>
                  <a:pt x="287848" y="1409888"/>
                  <a:pt x="279919" y="1417817"/>
                </a:cubicBezTo>
                <a:cubicBezTo>
                  <a:pt x="234863" y="1462873"/>
                  <a:pt x="289673" y="1405623"/>
                  <a:pt x="242596" y="1464470"/>
                </a:cubicBezTo>
                <a:cubicBezTo>
                  <a:pt x="220876" y="1491620"/>
                  <a:pt x="225046" y="1477541"/>
                  <a:pt x="195943" y="1501793"/>
                </a:cubicBezTo>
                <a:cubicBezTo>
                  <a:pt x="185806" y="1510241"/>
                  <a:pt x="177282" y="1520454"/>
                  <a:pt x="167951" y="1529785"/>
                </a:cubicBezTo>
                <a:cubicBezTo>
                  <a:pt x="121193" y="1521992"/>
                  <a:pt x="109832" y="1531246"/>
                  <a:pt x="83976" y="1492462"/>
                </a:cubicBezTo>
                <a:cubicBezTo>
                  <a:pt x="78520" y="1484278"/>
                  <a:pt x="77755" y="1473801"/>
                  <a:pt x="74645" y="1464470"/>
                </a:cubicBezTo>
                <a:cubicBezTo>
                  <a:pt x="78288" y="1457183"/>
                  <a:pt x="102637" y="1412884"/>
                  <a:pt x="102637" y="1399156"/>
                </a:cubicBezTo>
                <a:cubicBezTo>
                  <a:pt x="102637" y="1328095"/>
                  <a:pt x="101414" y="1254303"/>
                  <a:pt x="83976" y="1184552"/>
                </a:cubicBezTo>
                <a:cubicBezTo>
                  <a:pt x="81591" y="1175010"/>
                  <a:pt x="79044" y="1165357"/>
                  <a:pt x="74645" y="1156560"/>
                </a:cubicBezTo>
                <a:cubicBezTo>
                  <a:pt x="40984" y="1089238"/>
                  <a:pt x="70035" y="1173026"/>
                  <a:pt x="37323" y="1091246"/>
                </a:cubicBezTo>
                <a:cubicBezTo>
                  <a:pt x="30018" y="1072982"/>
                  <a:pt x="24882" y="1053923"/>
                  <a:pt x="18662" y="1035262"/>
                </a:cubicBezTo>
                <a:cubicBezTo>
                  <a:pt x="15552" y="1025931"/>
                  <a:pt x="11260" y="1016914"/>
                  <a:pt x="9331" y="1007270"/>
                </a:cubicBezTo>
                <a:lnTo>
                  <a:pt x="0" y="960617"/>
                </a:lnTo>
                <a:cubicBezTo>
                  <a:pt x="3110" y="798886"/>
                  <a:pt x="1253" y="636984"/>
                  <a:pt x="9331" y="475425"/>
                </a:cubicBezTo>
                <a:cubicBezTo>
                  <a:pt x="12614" y="409759"/>
                  <a:pt x="15864" y="412910"/>
                  <a:pt x="46653" y="382119"/>
                </a:cubicBezTo>
                <a:cubicBezTo>
                  <a:pt x="55684" y="355028"/>
                  <a:pt x="54914" y="349155"/>
                  <a:pt x="74645" y="326136"/>
                </a:cubicBezTo>
                <a:cubicBezTo>
                  <a:pt x="86095" y="312777"/>
                  <a:pt x="99527" y="301254"/>
                  <a:pt x="111968" y="288813"/>
                </a:cubicBezTo>
                <a:cubicBezTo>
                  <a:pt x="121299" y="279482"/>
                  <a:pt x="132640" y="271800"/>
                  <a:pt x="139960" y="260821"/>
                </a:cubicBezTo>
                <a:cubicBezTo>
                  <a:pt x="164077" y="224646"/>
                  <a:pt x="147983" y="236376"/>
                  <a:pt x="186613" y="223499"/>
                </a:cubicBezTo>
                <a:cubicBezTo>
                  <a:pt x="192833" y="214168"/>
                  <a:pt x="200259" y="205537"/>
                  <a:pt x="205274" y="195507"/>
                </a:cubicBezTo>
                <a:cubicBezTo>
                  <a:pt x="209672" y="186710"/>
                  <a:pt x="209544" y="175949"/>
                  <a:pt x="214604" y="167515"/>
                </a:cubicBezTo>
                <a:cubicBezTo>
                  <a:pt x="219130" y="159972"/>
                  <a:pt x="227045" y="155074"/>
                  <a:pt x="233266" y="148854"/>
                </a:cubicBezTo>
                <a:cubicBezTo>
                  <a:pt x="248497" y="103158"/>
                  <a:pt x="242596" y="130697"/>
                  <a:pt x="242596" y="64879"/>
                </a:cubicBezTo>
              </a:path>
            </a:pathLst>
          </a:custGeom>
          <a:solidFill>
            <a:srgbClr val="FF9999"/>
          </a:solidFill>
          <a:ln w="25400" algn="ctr">
            <a:solidFill>
              <a:srgbClr val="FF0000"/>
            </a:solidFill>
            <a:round/>
            <a:headEnd/>
            <a:tailEnd/>
          </a:ln>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6"/>
          <p:cNvSpPr>
            <a:spLocks noChangeArrowheads="1"/>
          </p:cNvSpPr>
          <p:nvPr/>
        </p:nvSpPr>
        <p:spPr bwMode="auto">
          <a:xfrm>
            <a:off x="2319338" y="3017838"/>
            <a:ext cx="4216400" cy="2646362"/>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05475" name="Title 1"/>
          <p:cNvSpPr>
            <a:spLocks noGrp="1"/>
          </p:cNvSpPr>
          <p:nvPr>
            <p:ph type="title"/>
          </p:nvPr>
        </p:nvSpPr>
        <p:spPr/>
        <p:txBody>
          <a:bodyPr/>
          <a:lstStyle/>
          <a:p>
            <a:pPr indent="0" eaLnBrk="1" hangingPunct="1"/>
            <a:r>
              <a:rPr lang="pt-PT"/>
              <a:t>Whitespace</a:t>
            </a:r>
          </a:p>
        </p:txBody>
      </p:sp>
      <p:sp>
        <p:nvSpPr>
          <p:cNvPr id="3" name="Rectangle 2"/>
          <p:cNvSpPr txBox="1">
            <a:spLocks noChangeArrowheads="1"/>
          </p:cNvSpPr>
          <p:nvPr/>
        </p:nvSpPr>
        <p:spPr bwMode="auto">
          <a:xfrm>
            <a:off x="319088" y="1162050"/>
            <a:ext cx="3646487" cy="1008063"/>
          </a:xfrm>
          <a:prstGeom prst="rect">
            <a:avLst/>
          </a:prstGeom>
          <a:noFill/>
          <a:ln w="9525">
            <a:noFill/>
            <a:miter lim="800000"/>
            <a:headEnd/>
            <a:tailEnd/>
          </a:ln>
          <a:effectLst/>
        </p:spPr>
        <p:txBody>
          <a:bodyPr anchor="ctr"/>
          <a:lstStyle/>
          <a:p>
            <a:pPr algn="r">
              <a:defRPr/>
            </a:pPr>
            <a:r>
              <a:rPr lang="pt-PT" sz="3600" kern="0" dirty="0">
                <a:solidFill>
                  <a:schemeClr val="tx2"/>
                </a:solidFill>
                <a:cs typeface="Arial" charset="0"/>
              </a:rPr>
              <a:t>Avoid “trapped” space</a:t>
            </a:r>
          </a:p>
        </p:txBody>
      </p:sp>
      <p:sp>
        <p:nvSpPr>
          <p:cNvPr id="105477" name="Text Box 5"/>
          <p:cNvSpPr txBox="1">
            <a:spLocks noChangeArrowheads="1"/>
          </p:cNvSpPr>
          <p:nvPr/>
        </p:nvSpPr>
        <p:spPr bwMode="auto">
          <a:xfrm>
            <a:off x="4121150" y="3363913"/>
            <a:ext cx="2513013" cy="1200150"/>
          </a:xfrm>
          <a:prstGeom prst="rect">
            <a:avLst/>
          </a:prstGeom>
          <a:noFill/>
          <a:ln w="50800">
            <a:noFill/>
            <a:miter lim="800000"/>
            <a:headEnd/>
            <a:tailEnd/>
          </a:ln>
        </p:spPr>
        <p:txBody>
          <a:bodyPr>
            <a:spAutoFit/>
          </a:bodyPr>
          <a:lstStyle/>
          <a:p>
            <a:pPr>
              <a:spcBef>
                <a:spcPct val="50000"/>
              </a:spcBef>
            </a:pPr>
            <a:r>
              <a:rPr lang="en-US">
                <a:latin typeface="Gill Sans Ultra Bold" pitchFamily="34" charset="0"/>
              </a:rPr>
              <a:t>Produção de</a:t>
            </a:r>
          </a:p>
          <a:p>
            <a:pPr>
              <a:spcBef>
                <a:spcPct val="50000"/>
              </a:spcBef>
            </a:pPr>
            <a:r>
              <a:rPr lang="en-US">
                <a:latin typeface="Gill Sans Ultra Bold" pitchFamily="34" charset="0"/>
              </a:rPr>
              <a:t> Conteúdos </a:t>
            </a:r>
          </a:p>
          <a:p>
            <a:pPr>
              <a:spcBef>
                <a:spcPct val="50000"/>
              </a:spcBef>
            </a:pPr>
            <a:r>
              <a:rPr lang="en-US">
                <a:latin typeface="Gill Sans Ultra Bold" pitchFamily="34" charset="0"/>
              </a:rPr>
              <a:t>      Multimédia</a:t>
            </a:r>
          </a:p>
        </p:txBody>
      </p:sp>
      <p:pic>
        <p:nvPicPr>
          <p:cNvPr id="105478" name="Picture 2" descr="E:\Users\Daniel\Documents\IST\Cadeiras\PCM\images\887348_37738566.png"/>
          <p:cNvPicPr>
            <a:picLocks noChangeAspect="1" noChangeArrowheads="1"/>
          </p:cNvPicPr>
          <p:nvPr/>
        </p:nvPicPr>
        <p:blipFill>
          <a:blip r:embed="rId2" cstate="print"/>
          <a:srcRect/>
          <a:stretch>
            <a:fillRect/>
          </a:stretch>
        </p:blipFill>
        <p:spPr bwMode="auto">
          <a:xfrm>
            <a:off x="2039938" y="3051175"/>
            <a:ext cx="2774950" cy="216535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Whitespace</a:t>
            </a:r>
            <a:endParaRPr lang="pt-PT" dirty="0"/>
          </a:p>
        </p:txBody>
      </p:sp>
      <p:pic>
        <p:nvPicPr>
          <p:cNvPr id="7170" name="Picture 2" descr="http://1.bp.blogspot.com/-4MAWg1I6_8U/UQrn_ObAkMI/AAAAAAAAI9c/D1N1Dlzt5jQ/s400/DSCN87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5"/>
            <a:ext cx="7560840" cy="56139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spTree>
    <p:extLst>
      <p:ext uri="{BB962C8B-B14F-4D97-AF65-F5344CB8AC3E}">
        <p14:creationId xmlns:p14="http://schemas.microsoft.com/office/powerpoint/2010/main" val="23921890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3.bp.blogspot.com/-zifs2m9I40I/UQroD39vmuI/AAAAAAAAI9o/6DiMWXlgb1o/s400/DSCN87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5"/>
            <a:ext cx="7560840" cy="5557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Trapped Whitespace</a:t>
            </a:r>
            <a:endParaRPr lang="pt-PT" dirty="0"/>
          </a:p>
        </p:txBody>
      </p:sp>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spTree>
    <p:extLst>
      <p:ext uri="{BB962C8B-B14F-4D97-AF65-F5344CB8AC3E}">
        <p14:creationId xmlns:p14="http://schemas.microsoft.com/office/powerpoint/2010/main" val="7379436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Whitespace</a:t>
            </a:r>
            <a:endParaRPr lang="pt-PT" dirty="0"/>
          </a:p>
        </p:txBody>
      </p:sp>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pic>
        <p:nvPicPr>
          <p:cNvPr id="9218" name="Picture 2" descr="http://4.bp.blogspot.com/-uSaY9_Q5_lo/UQroIw2I4II/AAAAAAAAI90/jGb2Cx1UP2M/s400/DSCN87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001265"/>
            <a:ext cx="5400600" cy="568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756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Whitespace</a:t>
            </a:r>
            <a:endParaRPr lang="pt-PT" dirty="0"/>
          </a:p>
        </p:txBody>
      </p:sp>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pic>
        <p:nvPicPr>
          <p:cNvPr id="11266" name="Picture 2" descr="http://4.bp.blogspot.com/-ZPjSIZ5INbs/UQrojbqumQI/AAAAAAAAI-w/ar11FjUad1M/s400/DSCN8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42339"/>
            <a:ext cx="5328592" cy="569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4710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Whitespace</a:t>
            </a:r>
            <a:endParaRPr lang="pt-PT" dirty="0"/>
          </a:p>
        </p:txBody>
      </p:sp>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pic>
        <p:nvPicPr>
          <p:cNvPr id="10242" name="Picture 2" descr="http://4.bp.blogspot.com/-B2UVx26S04s/UQropFJbonI/AAAAAAAAI-8/plJso3_s2iQ/s400/DSCN87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60" y="1052736"/>
            <a:ext cx="7735972" cy="558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78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Whitespace</a:t>
            </a:r>
            <a:endParaRPr lang="pt-PT" dirty="0"/>
          </a:p>
        </p:txBody>
      </p:sp>
      <p:sp>
        <p:nvSpPr>
          <p:cNvPr id="4" name="Rectangle 3"/>
          <p:cNvSpPr/>
          <p:nvPr/>
        </p:nvSpPr>
        <p:spPr>
          <a:xfrm>
            <a:off x="4104456" y="647110"/>
            <a:ext cx="5436096" cy="261610"/>
          </a:xfrm>
          <a:prstGeom prst="rect">
            <a:avLst/>
          </a:prstGeom>
        </p:spPr>
        <p:txBody>
          <a:bodyPr wrap="square">
            <a:spAutoFit/>
          </a:bodyPr>
          <a:lstStyle/>
          <a:p>
            <a:r>
              <a:rPr lang="pt-PT" sz="1100" dirty="0">
                <a:solidFill>
                  <a:schemeClr val="bg1"/>
                </a:solidFill>
              </a:rPr>
              <a:t>http://simplicitybylateblossom.blogspot.com/2013/01/trapped-white-space-defined.html</a:t>
            </a:r>
          </a:p>
        </p:txBody>
      </p:sp>
      <p:pic>
        <p:nvPicPr>
          <p:cNvPr id="12290" name="Picture 2" descr="http://1.bp.blogspot.com/-vFjxTj9w1Yo/UQrotjbintI/AAAAAAAAI_I/8DEMzZi7c-Y/s400/DSCN8728-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908720"/>
            <a:ext cx="5525095" cy="594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86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Space</a:t>
            </a:r>
            <a:endParaRPr lang="pt-PT" dirty="0"/>
          </a:p>
        </p:txBody>
      </p:sp>
      <p:pic>
        <p:nvPicPr>
          <p:cNvPr id="13314" name="Picture 2" descr="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52219"/>
            <a:ext cx="8352928" cy="590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97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indent="0" eaLnBrk="1" hangingPunct="1"/>
            <a:r>
              <a:rPr lang="en-US"/>
              <a:t>What about now?</a:t>
            </a:r>
          </a:p>
        </p:txBody>
      </p:sp>
      <p:sp>
        <p:nvSpPr>
          <p:cNvPr id="21507" name="Oval 3"/>
          <p:cNvSpPr>
            <a:spLocks noChangeArrowheads="1"/>
          </p:cNvSpPr>
          <p:nvPr/>
        </p:nvSpPr>
        <p:spPr bwMode="auto">
          <a:xfrm>
            <a:off x="1547813"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08" name="Oval 4"/>
          <p:cNvSpPr>
            <a:spLocks noChangeArrowheads="1"/>
          </p:cNvSpPr>
          <p:nvPr/>
        </p:nvSpPr>
        <p:spPr bwMode="auto">
          <a:xfrm>
            <a:off x="1835150" y="38608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09" name="Oval 5"/>
          <p:cNvSpPr>
            <a:spLocks noChangeArrowheads="1"/>
          </p:cNvSpPr>
          <p:nvPr/>
        </p:nvSpPr>
        <p:spPr bwMode="auto">
          <a:xfrm>
            <a:off x="3275013" y="33575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0" name="Oval 6"/>
          <p:cNvSpPr>
            <a:spLocks noChangeArrowheads="1"/>
          </p:cNvSpPr>
          <p:nvPr/>
        </p:nvSpPr>
        <p:spPr bwMode="auto">
          <a:xfrm>
            <a:off x="24114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1" name="Oval 7"/>
          <p:cNvSpPr>
            <a:spLocks noChangeArrowheads="1"/>
          </p:cNvSpPr>
          <p:nvPr/>
        </p:nvSpPr>
        <p:spPr bwMode="auto">
          <a:xfrm>
            <a:off x="5867400" y="29972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2" name="Oval 8"/>
          <p:cNvSpPr>
            <a:spLocks noChangeArrowheads="1"/>
          </p:cNvSpPr>
          <p:nvPr/>
        </p:nvSpPr>
        <p:spPr bwMode="auto">
          <a:xfrm>
            <a:off x="3635375" y="40052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3" name="Oval 9"/>
          <p:cNvSpPr>
            <a:spLocks noChangeArrowheads="1"/>
          </p:cNvSpPr>
          <p:nvPr/>
        </p:nvSpPr>
        <p:spPr bwMode="auto">
          <a:xfrm>
            <a:off x="32750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4" name="Oval 10"/>
          <p:cNvSpPr>
            <a:spLocks noChangeArrowheads="1"/>
          </p:cNvSpPr>
          <p:nvPr/>
        </p:nvSpPr>
        <p:spPr bwMode="auto">
          <a:xfrm>
            <a:off x="6442075" y="37179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5" name="Oval 11"/>
          <p:cNvSpPr>
            <a:spLocks noChangeArrowheads="1"/>
          </p:cNvSpPr>
          <p:nvPr/>
        </p:nvSpPr>
        <p:spPr bwMode="auto">
          <a:xfrm>
            <a:off x="6442075" y="24923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6" name="Oval 12"/>
          <p:cNvSpPr>
            <a:spLocks noChangeArrowheads="1"/>
          </p:cNvSpPr>
          <p:nvPr/>
        </p:nvSpPr>
        <p:spPr bwMode="auto">
          <a:xfrm>
            <a:off x="2627313" y="42926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7" name="Oval 13"/>
          <p:cNvSpPr>
            <a:spLocks noChangeArrowheads="1"/>
          </p:cNvSpPr>
          <p:nvPr/>
        </p:nvSpPr>
        <p:spPr bwMode="auto">
          <a:xfrm>
            <a:off x="6875463" y="29972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8" name="Oval 14"/>
          <p:cNvSpPr>
            <a:spLocks noChangeArrowheads="1"/>
          </p:cNvSpPr>
          <p:nvPr/>
        </p:nvSpPr>
        <p:spPr bwMode="auto">
          <a:xfrm>
            <a:off x="7162800" y="21336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19" name="Oval 15"/>
          <p:cNvSpPr>
            <a:spLocks noChangeArrowheads="1"/>
          </p:cNvSpPr>
          <p:nvPr/>
        </p:nvSpPr>
        <p:spPr bwMode="auto">
          <a:xfrm>
            <a:off x="7450138" y="41497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20" name="Oval 16"/>
          <p:cNvSpPr>
            <a:spLocks noChangeArrowheads="1"/>
          </p:cNvSpPr>
          <p:nvPr/>
        </p:nvSpPr>
        <p:spPr bwMode="auto">
          <a:xfrm>
            <a:off x="7450138" y="34290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21" name="Oval 17"/>
          <p:cNvSpPr>
            <a:spLocks noChangeArrowheads="1"/>
          </p:cNvSpPr>
          <p:nvPr/>
        </p:nvSpPr>
        <p:spPr bwMode="auto">
          <a:xfrm>
            <a:off x="5938838" y="45815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1522" name="Oval 18"/>
          <p:cNvSpPr>
            <a:spLocks noChangeArrowheads="1"/>
          </p:cNvSpPr>
          <p:nvPr/>
        </p:nvSpPr>
        <p:spPr bwMode="auto">
          <a:xfrm>
            <a:off x="2555875" y="34290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Space</a:t>
            </a:r>
            <a:endParaRPr lang="pt-PT" dirty="0"/>
          </a:p>
        </p:txBody>
      </p:sp>
      <p:pic>
        <p:nvPicPr>
          <p:cNvPr id="16386" name="Picture 2" descr="Rock the Vote_Poster A3_Ice Cream_Promax CC-01.ep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016471"/>
            <a:ext cx="4101584" cy="579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93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Space</a:t>
            </a:r>
            <a:endParaRPr lang="pt-PT" dirty="0"/>
          </a:p>
        </p:txBody>
      </p:sp>
      <p:pic>
        <p:nvPicPr>
          <p:cNvPr id="15362" name="Picture 2" descr="LittleRedRidingHood_PRIN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64" y="884674"/>
            <a:ext cx="4248472" cy="599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4580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Space</a:t>
            </a:r>
            <a:endParaRPr lang="pt-PT" dirty="0"/>
          </a:p>
        </p:txBody>
      </p:sp>
      <p:pic>
        <p:nvPicPr>
          <p:cNvPr id="14338" name="Picture 2" descr="5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980728"/>
            <a:ext cx="5616624"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9102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Placeholder 3"/>
          <p:cNvSpPr>
            <a:spLocks noGrp="1"/>
          </p:cNvSpPr>
          <p:nvPr>
            <p:ph type="body" sz="quarter" idx="11"/>
          </p:nvPr>
        </p:nvSpPr>
        <p:spPr/>
        <p:txBody>
          <a:bodyPr/>
          <a:lstStyle/>
          <a:p>
            <a:pPr marL="0" indent="0" eaLnBrk="1" hangingPunct="1"/>
            <a:endParaRPr lang="pt-PT"/>
          </a:p>
        </p:txBody>
      </p:sp>
      <p:sp>
        <p:nvSpPr>
          <p:cNvPr id="106499"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06</a:t>
            </a:r>
          </a:p>
        </p:txBody>
      </p:sp>
      <p:sp>
        <p:nvSpPr>
          <p:cNvPr id="105474" name="Rectangle 2"/>
          <p:cNvSpPr>
            <a:spLocks noGrp="1" noChangeArrowheads="1"/>
          </p:cNvSpPr>
          <p:nvPr>
            <p:ph type="title"/>
          </p:nvPr>
        </p:nvSpPr>
        <p:spPr>
          <a:xfrm>
            <a:off x="1346200" y="3225800"/>
            <a:ext cx="7721600" cy="3362325"/>
          </a:xfrm>
        </p:spPr>
        <p:txBody>
          <a:bodyPr rtlCol="0"/>
          <a:lstStyle/>
          <a:p>
            <a:pPr indent="0" eaLnBrk="1" fontAlgn="auto" hangingPunct="1">
              <a:spcAft>
                <a:spcPts val="0"/>
              </a:spcAft>
              <a:defRPr/>
            </a:pPr>
            <a:r>
              <a:rPr lang="en-US" sz="8800" b="0" dirty="0">
                <a:latin typeface="Bauhaus 93" pitchFamily="82" charset="0"/>
              </a:rPr>
              <a:t>Typography</a:t>
            </a:r>
            <a:endParaRPr lang="en-US" sz="8800" b="0" i="1" dirty="0">
              <a:latin typeface="Bauhaus 93" pitchFamily="82"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E:\Users\Daniel\Documents\IST\Cadeiras\PCM\2008-2009\Teóricas\images\403734_4159.jpg"/>
          <p:cNvPicPr>
            <a:picLocks noChangeAspect="1" noChangeArrowheads="1"/>
          </p:cNvPicPr>
          <p:nvPr/>
        </p:nvPicPr>
        <p:blipFill>
          <a:blip r:embed="rId2" cstate="print"/>
          <a:srcRect b="9953"/>
          <a:stretch>
            <a:fillRect/>
          </a:stretch>
        </p:blipFill>
        <p:spPr bwMode="auto">
          <a:xfrm>
            <a:off x="6350" y="695325"/>
            <a:ext cx="9144000" cy="6162675"/>
          </a:xfrm>
          <a:prstGeom prst="rect">
            <a:avLst/>
          </a:prstGeom>
          <a:noFill/>
          <a:ln w="9525">
            <a:noFill/>
            <a:miter lim="800000"/>
            <a:headEnd/>
            <a:tailEnd/>
          </a:ln>
        </p:spPr>
      </p:pic>
      <p:sp>
        <p:nvSpPr>
          <p:cNvPr id="107523" name="Title 1"/>
          <p:cNvSpPr>
            <a:spLocks noGrp="1"/>
          </p:cNvSpPr>
          <p:nvPr>
            <p:ph type="title"/>
          </p:nvPr>
        </p:nvSpPr>
        <p:spPr/>
        <p:txBody>
          <a:bodyPr/>
          <a:lstStyle/>
          <a:p>
            <a:pPr indent="0" eaLnBrk="1" hangingPunct="1"/>
            <a:r>
              <a:rPr lang="pt-PT"/>
              <a:t>It all began here...</a:t>
            </a:r>
          </a:p>
        </p:txBody>
      </p:sp>
      <p:sp>
        <p:nvSpPr>
          <p:cNvPr id="5" name="TextBox 4"/>
          <p:cNvSpPr txBox="1"/>
          <p:nvPr/>
        </p:nvSpPr>
        <p:spPr>
          <a:xfrm>
            <a:off x="6035675" y="6273800"/>
            <a:ext cx="3108325" cy="584200"/>
          </a:xfrm>
          <a:prstGeom prst="rect">
            <a:avLst/>
          </a:prstGeom>
          <a:solidFill>
            <a:schemeClr val="accent3">
              <a:lumMod val="50000"/>
            </a:schemeClr>
          </a:solidFill>
        </p:spPr>
        <p:txBody>
          <a:bodyPr>
            <a:spAutoFit/>
          </a:bodyPr>
          <a:lstStyle/>
          <a:p>
            <a:pPr>
              <a:defRPr/>
            </a:pPr>
            <a:r>
              <a:rPr lang="pt-PT" sz="3200" dirty="0">
                <a:solidFill>
                  <a:schemeClr val="bg1"/>
                </a:solidFill>
                <a:cs typeface="Arial" charset="0"/>
              </a:rPr>
              <a:t>Gutenberg, 1439</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E:\Users\Daniel\Documents\IST\Cadeiras\PCM\2008-2009\Teóricas\images\Trajan_inscription_duotone.jpg"/>
          <p:cNvPicPr>
            <a:picLocks noChangeAspect="1" noChangeArrowheads="1"/>
          </p:cNvPicPr>
          <p:nvPr/>
        </p:nvPicPr>
        <p:blipFill>
          <a:blip r:embed="rId3" cstate="print"/>
          <a:srcRect l="3729" t="3767" r="41231" b="4305"/>
          <a:stretch>
            <a:fillRect/>
          </a:stretch>
        </p:blipFill>
        <p:spPr bwMode="auto">
          <a:xfrm>
            <a:off x="0" y="681038"/>
            <a:ext cx="9144000" cy="6726237"/>
          </a:xfrm>
          <a:prstGeom prst="rect">
            <a:avLst/>
          </a:prstGeom>
          <a:noFill/>
          <a:ln w="9525">
            <a:noFill/>
            <a:miter lim="800000"/>
            <a:headEnd/>
            <a:tailEnd/>
          </a:ln>
        </p:spPr>
      </p:pic>
      <p:sp>
        <p:nvSpPr>
          <p:cNvPr id="108547" name="Title 1"/>
          <p:cNvSpPr>
            <a:spLocks noGrp="1"/>
          </p:cNvSpPr>
          <p:nvPr>
            <p:ph type="title"/>
          </p:nvPr>
        </p:nvSpPr>
        <p:spPr/>
        <p:txBody>
          <a:bodyPr/>
          <a:lstStyle/>
          <a:p>
            <a:pPr indent="0" eaLnBrk="1" hangingPunct="1"/>
            <a:r>
              <a:rPr lang="pt-PT"/>
              <a:t>Roman Type...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indent="0" eaLnBrk="1" hangingPunct="1"/>
            <a:r>
              <a:rPr lang="en-GB" sz="4000" dirty="0"/>
              <a:t>When do you think they appeared?</a:t>
            </a:r>
          </a:p>
        </p:txBody>
      </p:sp>
      <p:sp>
        <p:nvSpPr>
          <p:cNvPr id="109571" name="Content Placeholder 2"/>
          <p:cNvSpPr>
            <a:spLocks noGrp="1"/>
          </p:cNvSpPr>
          <p:nvPr>
            <p:ph idx="1"/>
          </p:nvPr>
        </p:nvSpPr>
        <p:spPr>
          <a:xfrm>
            <a:off x="674688" y="1276350"/>
            <a:ext cx="8302625" cy="5040313"/>
          </a:xfrm>
        </p:spPr>
        <p:txBody>
          <a:bodyPr/>
          <a:lstStyle/>
          <a:p>
            <a:pPr eaLnBrk="1" hangingPunct="1">
              <a:buFontTx/>
              <a:buNone/>
            </a:pPr>
            <a:r>
              <a:rPr lang="en-GB" sz="5400">
                <a:latin typeface="Garamond" pitchFamily="18" charset="0"/>
              </a:rPr>
              <a:t>Garamond</a:t>
            </a:r>
          </a:p>
          <a:p>
            <a:pPr eaLnBrk="1" hangingPunct="1">
              <a:spcBef>
                <a:spcPct val="0"/>
              </a:spcBef>
              <a:buFontTx/>
              <a:buNone/>
            </a:pPr>
            <a:endParaRPr lang="en-GB">
              <a:solidFill>
                <a:schemeClr val="accent2"/>
              </a:solidFill>
            </a:endParaRPr>
          </a:p>
          <a:p>
            <a:pPr eaLnBrk="1" hangingPunct="1">
              <a:buFontTx/>
              <a:buNone/>
            </a:pPr>
            <a:r>
              <a:rPr lang="en-GB" sz="4400">
                <a:latin typeface="Bodoni MT" pitchFamily="18" charset="0"/>
              </a:rPr>
              <a:t>Bodoni</a:t>
            </a:r>
          </a:p>
          <a:p>
            <a:pPr eaLnBrk="1" hangingPunct="1">
              <a:spcBef>
                <a:spcPct val="0"/>
              </a:spcBef>
              <a:buFontTx/>
              <a:buNone/>
            </a:pPr>
            <a:endParaRPr lang="en-GB">
              <a:solidFill>
                <a:schemeClr val="accent2"/>
              </a:solidFill>
            </a:endParaRPr>
          </a:p>
          <a:p>
            <a:pPr eaLnBrk="1" hangingPunct="1">
              <a:buFontTx/>
              <a:buNone/>
            </a:pPr>
            <a:r>
              <a:rPr lang="en-GB" sz="4400">
                <a:latin typeface="Times New Roman" pitchFamily="18" charset="0"/>
                <a:cs typeface="Times New Roman" pitchFamily="18" charset="0"/>
              </a:rPr>
              <a:t>Times New Roman</a:t>
            </a:r>
          </a:p>
          <a:p>
            <a:pPr eaLnBrk="1" hangingPunct="1">
              <a:spcBef>
                <a:spcPct val="0"/>
              </a:spcBef>
              <a:buFontTx/>
              <a:buNone/>
            </a:pPr>
            <a:endParaRPr lang="en-GB">
              <a:solidFill>
                <a:schemeClr val="accent2"/>
              </a:solidFill>
            </a:endParaRPr>
          </a:p>
          <a:p>
            <a:pPr eaLnBrk="1" hangingPunct="1">
              <a:buFontTx/>
              <a:buNone/>
            </a:pPr>
            <a:endParaRPr lang="en-GB"/>
          </a:p>
          <a:p>
            <a:pPr eaLnBrk="1" hangingPunct="1">
              <a:buFontTx/>
              <a:buNone/>
            </a:pPr>
            <a:endParaRPr lang="en-GB"/>
          </a:p>
          <a:p>
            <a:pPr eaLnBrk="1" hangingPunct="1">
              <a:buFontTx/>
              <a:buNone/>
            </a:pPr>
            <a:endParaRPr lang="en-GB" sz="48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indent="0" eaLnBrk="1" hangingPunct="1"/>
            <a:r>
              <a:rPr lang="en-GB" sz="4000" dirty="0"/>
              <a:t>When do you think they appeared?</a:t>
            </a:r>
          </a:p>
        </p:txBody>
      </p:sp>
      <p:sp>
        <p:nvSpPr>
          <p:cNvPr id="110595" name="Content Placeholder 2"/>
          <p:cNvSpPr>
            <a:spLocks noGrp="1"/>
          </p:cNvSpPr>
          <p:nvPr>
            <p:ph idx="1"/>
          </p:nvPr>
        </p:nvSpPr>
        <p:spPr>
          <a:xfrm>
            <a:off x="674688" y="1276350"/>
            <a:ext cx="8302625" cy="5040313"/>
          </a:xfrm>
        </p:spPr>
        <p:txBody>
          <a:bodyPr/>
          <a:lstStyle/>
          <a:p>
            <a:pPr eaLnBrk="1" hangingPunct="1">
              <a:buFontTx/>
              <a:buNone/>
            </a:pPr>
            <a:r>
              <a:rPr lang="en-GB" sz="5400" dirty="0">
                <a:latin typeface="Garamond" pitchFamily="18" charset="0"/>
              </a:rPr>
              <a:t>Garamond</a:t>
            </a:r>
          </a:p>
          <a:p>
            <a:pPr eaLnBrk="1" hangingPunct="1">
              <a:spcBef>
                <a:spcPct val="0"/>
              </a:spcBef>
              <a:buFontTx/>
              <a:buNone/>
            </a:pPr>
            <a:r>
              <a:rPr lang="en-GB" dirty="0">
                <a:solidFill>
                  <a:schemeClr val="accent1"/>
                </a:solidFill>
              </a:rPr>
              <a:t>XVI</a:t>
            </a:r>
          </a:p>
          <a:p>
            <a:pPr eaLnBrk="1" hangingPunct="1">
              <a:buFontTx/>
              <a:buNone/>
            </a:pPr>
            <a:r>
              <a:rPr lang="en-GB" sz="4400" dirty="0">
                <a:latin typeface="Bodoni MT" pitchFamily="18" charset="0"/>
              </a:rPr>
              <a:t>Bodoni</a:t>
            </a:r>
          </a:p>
          <a:p>
            <a:pPr eaLnBrk="1" hangingPunct="1">
              <a:spcBef>
                <a:spcPct val="0"/>
              </a:spcBef>
              <a:buFontTx/>
              <a:buNone/>
            </a:pPr>
            <a:endParaRPr lang="en-GB" dirty="0">
              <a:solidFill>
                <a:schemeClr val="accent2"/>
              </a:solidFill>
            </a:endParaRPr>
          </a:p>
          <a:p>
            <a:pPr eaLnBrk="1" hangingPunct="1">
              <a:buFontTx/>
              <a:buNone/>
            </a:pPr>
            <a:r>
              <a:rPr lang="en-GB" sz="4400" dirty="0">
                <a:latin typeface="Times New Roman" pitchFamily="18" charset="0"/>
                <a:cs typeface="Times New Roman" pitchFamily="18" charset="0"/>
              </a:rPr>
              <a:t>Times New Roman</a:t>
            </a:r>
          </a:p>
          <a:p>
            <a:pPr eaLnBrk="1" hangingPunct="1">
              <a:spcBef>
                <a:spcPct val="0"/>
              </a:spcBef>
              <a:buFontTx/>
              <a:buNone/>
            </a:pPr>
            <a:endParaRPr lang="en-GB" dirty="0">
              <a:solidFill>
                <a:schemeClr val="accent2"/>
              </a:solidFill>
            </a:endParaRPr>
          </a:p>
          <a:p>
            <a:pPr eaLnBrk="1" hangingPunct="1">
              <a:buFontTx/>
              <a:buNone/>
            </a:pPr>
            <a:endParaRPr lang="en-GB" dirty="0"/>
          </a:p>
          <a:p>
            <a:pPr eaLnBrk="1" hangingPunct="1">
              <a:buFontTx/>
              <a:buNone/>
            </a:pPr>
            <a:endParaRPr lang="en-GB" dirty="0"/>
          </a:p>
          <a:p>
            <a:pPr eaLnBrk="1" hangingPunct="1">
              <a:buFontTx/>
              <a:buNone/>
            </a:pPr>
            <a:endParaRPr lang="en-GB" sz="4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pPr indent="0" eaLnBrk="1" hangingPunct="1"/>
            <a:r>
              <a:rPr lang="en-GB" sz="4000" dirty="0"/>
              <a:t>When do you think they appeared?</a:t>
            </a:r>
          </a:p>
        </p:txBody>
      </p:sp>
      <p:sp>
        <p:nvSpPr>
          <p:cNvPr id="111619" name="Content Placeholder 2"/>
          <p:cNvSpPr>
            <a:spLocks noGrp="1"/>
          </p:cNvSpPr>
          <p:nvPr>
            <p:ph idx="1"/>
          </p:nvPr>
        </p:nvSpPr>
        <p:spPr>
          <a:xfrm>
            <a:off x="674688" y="1276350"/>
            <a:ext cx="8302625" cy="5040313"/>
          </a:xfrm>
        </p:spPr>
        <p:txBody>
          <a:bodyPr/>
          <a:lstStyle/>
          <a:p>
            <a:pPr eaLnBrk="1" hangingPunct="1">
              <a:buFontTx/>
              <a:buNone/>
            </a:pPr>
            <a:r>
              <a:rPr lang="en-GB" sz="5400" dirty="0">
                <a:latin typeface="Garamond" pitchFamily="18" charset="0"/>
              </a:rPr>
              <a:t>Garamond</a:t>
            </a:r>
          </a:p>
          <a:p>
            <a:pPr eaLnBrk="1" hangingPunct="1">
              <a:spcBef>
                <a:spcPct val="0"/>
              </a:spcBef>
              <a:buFontTx/>
              <a:buNone/>
            </a:pPr>
            <a:r>
              <a:rPr lang="en-GB" dirty="0">
                <a:solidFill>
                  <a:schemeClr val="accent1"/>
                </a:solidFill>
              </a:rPr>
              <a:t>XVI</a:t>
            </a:r>
          </a:p>
          <a:p>
            <a:pPr eaLnBrk="1" hangingPunct="1">
              <a:buFontTx/>
              <a:buNone/>
            </a:pPr>
            <a:r>
              <a:rPr lang="en-GB" sz="4400" dirty="0" err="1">
                <a:latin typeface="Bodoni MT" panose="02070603080606020203" pitchFamily="18" charset="0"/>
                <a:cs typeface="Bodoni 72 Oldstyle Bold"/>
              </a:rPr>
              <a:t>Bodoni</a:t>
            </a:r>
            <a:endParaRPr lang="en-GB" sz="4400" dirty="0">
              <a:latin typeface="Bodoni MT" panose="02070603080606020203" pitchFamily="18" charset="0"/>
              <a:cs typeface="Bodoni 72 Oldstyle Bold"/>
            </a:endParaRPr>
          </a:p>
          <a:p>
            <a:pPr eaLnBrk="1" hangingPunct="1">
              <a:spcBef>
                <a:spcPct val="0"/>
              </a:spcBef>
              <a:buFontTx/>
              <a:buNone/>
            </a:pPr>
            <a:r>
              <a:rPr lang="en-GB" dirty="0">
                <a:solidFill>
                  <a:schemeClr val="accent1"/>
                </a:solidFill>
              </a:rPr>
              <a:t>XVIII</a:t>
            </a:r>
          </a:p>
          <a:p>
            <a:pPr eaLnBrk="1" hangingPunct="1">
              <a:buFontTx/>
              <a:buNone/>
            </a:pPr>
            <a:r>
              <a:rPr lang="en-GB" sz="4400" dirty="0">
                <a:latin typeface="Times New Roman" pitchFamily="18" charset="0"/>
                <a:cs typeface="Times New Roman" pitchFamily="18" charset="0"/>
              </a:rPr>
              <a:t>Times New Roman</a:t>
            </a:r>
          </a:p>
          <a:p>
            <a:pPr eaLnBrk="1" hangingPunct="1">
              <a:buFontTx/>
              <a:buNone/>
            </a:pPr>
            <a:endParaRPr lang="en-GB" dirty="0"/>
          </a:p>
          <a:p>
            <a:pPr eaLnBrk="1" hangingPunct="1">
              <a:buFontTx/>
              <a:buNone/>
            </a:pPr>
            <a:endParaRPr lang="en-GB" dirty="0"/>
          </a:p>
          <a:p>
            <a:pPr eaLnBrk="1" hangingPunct="1">
              <a:buFontTx/>
              <a:buNone/>
            </a:pPr>
            <a:endParaRPr lang="en-GB" sz="4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indent="0" eaLnBrk="1" hangingPunct="1"/>
            <a:r>
              <a:rPr lang="en-GB" sz="4000" dirty="0"/>
              <a:t>When do you think they appeared?</a:t>
            </a:r>
          </a:p>
        </p:txBody>
      </p:sp>
      <p:sp>
        <p:nvSpPr>
          <p:cNvPr id="112643" name="Content Placeholder 2"/>
          <p:cNvSpPr>
            <a:spLocks noGrp="1"/>
          </p:cNvSpPr>
          <p:nvPr>
            <p:ph idx="1"/>
          </p:nvPr>
        </p:nvSpPr>
        <p:spPr>
          <a:xfrm>
            <a:off x="674688" y="1276350"/>
            <a:ext cx="8302625" cy="5040313"/>
          </a:xfrm>
        </p:spPr>
        <p:txBody>
          <a:bodyPr/>
          <a:lstStyle/>
          <a:p>
            <a:pPr eaLnBrk="1" hangingPunct="1">
              <a:buFontTx/>
              <a:buNone/>
            </a:pPr>
            <a:r>
              <a:rPr lang="en-GB" sz="5400">
                <a:latin typeface="Garamond" pitchFamily="18" charset="0"/>
              </a:rPr>
              <a:t>Garamond</a:t>
            </a:r>
          </a:p>
          <a:p>
            <a:pPr eaLnBrk="1" hangingPunct="1">
              <a:spcBef>
                <a:spcPct val="0"/>
              </a:spcBef>
              <a:buFontTx/>
              <a:buNone/>
            </a:pPr>
            <a:r>
              <a:rPr lang="en-GB">
                <a:solidFill>
                  <a:schemeClr val="accent1"/>
                </a:solidFill>
              </a:rPr>
              <a:t>XVI</a:t>
            </a:r>
          </a:p>
          <a:p>
            <a:pPr eaLnBrk="1" hangingPunct="1">
              <a:buFontTx/>
              <a:buNone/>
            </a:pPr>
            <a:r>
              <a:rPr lang="en-GB" sz="4400">
                <a:latin typeface="Bodoni MT" pitchFamily="18" charset="0"/>
              </a:rPr>
              <a:t>Bodoni</a:t>
            </a:r>
          </a:p>
          <a:p>
            <a:pPr eaLnBrk="1" hangingPunct="1">
              <a:spcBef>
                <a:spcPct val="0"/>
              </a:spcBef>
              <a:buFontTx/>
              <a:buNone/>
            </a:pPr>
            <a:r>
              <a:rPr lang="en-GB">
                <a:solidFill>
                  <a:schemeClr val="accent1"/>
                </a:solidFill>
              </a:rPr>
              <a:t>XVIII</a:t>
            </a:r>
          </a:p>
          <a:p>
            <a:pPr eaLnBrk="1" hangingPunct="1">
              <a:buFontTx/>
              <a:buNone/>
            </a:pPr>
            <a:r>
              <a:rPr lang="en-GB" sz="4400">
                <a:latin typeface="Times New Roman" pitchFamily="18" charset="0"/>
                <a:cs typeface="Times New Roman" pitchFamily="18" charset="0"/>
              </a:rPr>
              <a:t>Times New Roman</a:t>
            </a:r>
          </a:p>
          <a:p>
            <a:pPr eaLnBrk="1" hangingPunct="1">
              <a:spcBef>
                <a:spcPct val="0"/>
              </a:spcBef>
              <a:buFontTx/>
              <a:buNone/>
            </a:pPr>
            <a:r>
              <a:rPr lang="en-GB">
                <a:solidFill>
                  <a:schemeClr val="accent1"/>
                </a:solidFill>
              </a:rPr>
              <a:t>XX</a:t>
            </a:r>
          </a:p>
          <a:p>
            <a:pPr eaLnBrk="1" hangingPunct="1">
              <a:buFontTx/>
              <a:buNone/>
            </a:pPr>
            <a:endParaRPr lang="en-GB"/>
          </a:p>
          <a:p>
            <a:pPr eaLnBrk="1" hangingPunct="1">
              <a:buFontTx/>
              <a:buNone/>
            </a:pPr>
            <a:endParaRPr lang="en-GB"/>
          </a:p>
          <a:p>
            <a:pPr eaLnBrk="1" hangingPunct="1">
              <a:buFontTx/>
              <a:buNone/>
            </a:pPr>
            <a:endParaRPr lang="en-GB" sz="4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indent="0" eaLnBrk="1" hangingPunct="1"/>
            <a:r>
              <a:rPr lang="en-US"/>
              <a:t>What about now?</a:t>
            </a:r>
          </a:p>
        </p:txBody>
      </p:sp>
      <p:sp>
        <p:nvSpPr>
          <p:cNvPr id="22531" name="Oval 3"/>
          <p:cNvSpPr>
            <a:spLocks noChangeArrowheads="1"/>
          </p:cNvSpPr>
          <p:nvPr/>
        </p:nvSpPr>
        <p:spPr bwMode="auto">
          <a:xfrm>
            <a:off x="1547813" y="2708275"/>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2" name="Oval 4"/>
          <p:cNvSpPr>
            <a:spLocks noChangeArrowheads="1"/>
          </p:cNvSpPr>
          <p:nvPr/>
        </p:nvSpPr>
        <p:spPr bwMode="auto">
          <a:xfrm>
            <a:off x="1835150" y="3860800"/>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3" name="Oval 5"/>
          <p:cNvSpPr>
            <a:spLocks noChangeArrowheads="1"/>
          </p:cNvSpPr>
          <p:nvPr/>
        </p:nvSpPr>
        <p:spPr bwMode="auto">
          <a:xfrm>
            <a:off x="3275013" y="3357563"/>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4" name="Oval 6"/>
          <p:cNvSpPr>
            <a:spLocks noChangeArrowheads="1"/>
          </p:cNvSpPr>
          <p:nvPr/>
        </p:nvSpPr>
        <p:spPr bwMode="auto">
          <a:xfrm>
            <a:off x="2411413" y="2565400"/>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5" name="Oval 7"/>
          <p:cNvSpPr>
            <a:spLocks noChangeArrowheads="1"/>
          </p:cNvSpPr>
          <p:nvPr/>
        </p:nvSpPr>
        <p:spPr bwMode="auto">
          <a:xfrm>
            <a:off x="5867400" y="2997200"/>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36" name="Oval 8"/>
          <p:cNvSpPr>
            <a:spLocks noChangeArrowheads="1"/>
          </p:cNvSpPr>
          <p:nvPr/>
        </p:nvSpPr>
        <p:spPr bwMode="auto">
          <a:xfrm>
            <a:off x="3635375" y="4005263"/>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7" name="Oval 9"/>
          <p:cNvSpPr>
            <a:spLocks noChangeArrowheads="1"/>
          </p:cNvSpPr>
          <p:nvPr/>
        </p:nvSpPr>
        <p:spPr bwMode="auto">
          <a:xfrm>
            <a:off x="3275013" y="2565400"/>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38" name="Oval 10"/>
          <p:cNvSpPr>
            <a:spLocks noChangeArrowheads="1"/>
          </p:cNvSpPr>
          <p:nvPr/>
        </p:nvSpPr>
        <p:spPr bwMode="auto">
          <a:xfrm>
            <a:off x="6442075" y="3717925"/>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39" name="Oval 11"/>
          <p:cNvSpPr>
            <a:spLocks noChangeArrowheads="1"/>
          </p:cNvSpPr>
          <p:nvPr/>
        </p:nvSpPr>
        <p:spPr bwMode="auto">
          <a:xfrm>
            <a:off x="6442075" y="2492375"/>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0" name="Oval 12"/>
          <p:cNvSpPr>
            <a:spLocks noChangeArrowheads="1"/>
          </p:cNvSpPr>
          <p:nvPr/>
        </p:nvSpPr>
        <p:spPr bwMode="auto">
          <a:xfrm>
            <a:off x="2627313" y="4292600"/>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
        <p:nvSpPr>
          <p:cNvPr id="22541" name="Oval 13"/>
          <p:cNvSpPr>
            <a:spLocks noChangeArrowheads="1"/>
          </p:cNvSpPr>
          <p:nvPr/>
        </p:nvSpPr>
        <p:spPr bwMode="auto">
          <a:xfrm>
            <a:off x="6875463" y="2997200"/>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2" name="Oval 14"/>
          <p:cNvSpPr>
            <a:spLocks noChangeArrowheads="1"/>
          </p:cNvSpPr>
          <p:nvPr/>
        </p:nvSpPr>
        <p:spPr bwMode="auto">
          <a:xfrm>
            <a:off x="7162800" y="2133600"/>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3" name="Oval 15"/>
          <p:cNvSpPr>
            <a:spLocks noChangeArrowheads="1"/>
          </p:cNvSpPr>
          <p:nvPr/>
        </p:nvSpPr>
        <p:spPr bwMode="auto">
          <a:xfrm>
            <a:off x="7450138" y="4149725"/>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4" name="Oval 16"/>
          <p:cNvSpPr>
            <a:spLocks noChangeArrowheads="1"/>
          </p:cNvSpPr>
          <p:nvPr/>
        </p:nvSpPr>
        <p:spPr bwMode="auto">
          <a:xfrm>
            <a:off x="7450138" y="3429000"/>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5" name="Oval 17"/>
          <p:cNvSpPr>
            <a:spLocks noChangeArrowheads="1"/>
          </p:cNvSpPr>
          <p:nvPr/>
        </p:nvSpPr>
        <p:spPr bwMode="auto">
          <a:xfrm>
            <a:off x="5938838" y="4581525"/>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2546" name="Oval 18"/>
          <p:cNvSpPr>
            <a:spLocks noChangeArrowheads="1"/>
          </p:cNvSpPr>
          <p:nvPr/>
        </p:nvSpPr>
        <p:spPr bwMode="auto">
          <a:xfrm>
            <a:off x="2555875" y="3429000"/>
            <a:ext cx="358775" cy="358775"/>
          </a:xfrm>
          <a:prstGeom prst="ellipse">
            <a:avLst/>
          </a:prstGeom>
          <a:solidFill>
            <a:schemeClr val="folHlink"/>
          </a:solidFill>
          <a:ln w="50800">
            <a:solidFill>
              <a:schemeClr val="folHlink"/>
            </a:solidFill>
            <a:round/>
            <a:headEnd/>
            <a:tailEnd/>
          </a:ln>
        </p:spPr>
        <p:txBody>
          <a:bodyPr wrap="none" anchor="ctr"/>
          <a:lstStyle/>
          <a:p>
            <a:endParaRPr lang="pt-PT"/>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indent="0" eaLnBrk="1" hangingPunct="1"/>
            <a:r>
              <a:rPr lang="pt-PT"/>
              <a:t>Font Groups</a:t>
            </a:r>
          </a:p>
        </p:txBody>
      </p:sp>
      <p:sp>
        <p:nvSpPr>
          <p:cNvPr id="113667" name="Rectangle 3"/>
          <p:cNvSpPr>
            <a:spLocks noGrp="1" noChangeArrowheads="1"/>
          </p:cNvSpPr>
          <p:nvPr>
            <p:ph idx="1"/>
          </p:nvPr>
        </p:nvSpPr>
        <p:spPr>
          <a:xfrm>
            <a:off x="0" y="698500"/>
            <a:ext cx="9144000" cy="2808288"/>
          </a:xfrm>
        </p:spPr>
        <p:txBody>
          <a:bodyPr/>
          <a:lstStyle/>
          <a:p>
            <a:pPr marL="0" indent="0" algn="ctr" eaLnBrk="1" hangingPunct="1">
              <a:lnSpc>
                <a:spcPct val="90000"/>
              </a:lnSpc>
              <a:buFontTx/>
              <a:buNone/>
            </a:pPr>
            <a:r>
              <a:rPr lang="pt-PT" sz="18900" b="0">
                <a:latin typeface="Garamond" pitchFamily="18" charset="0"/>
              </a:rPr>
              <a:t>Oldstyle</a:t>
            </a:r>
          </a:p>
        </p:txBody>
      </p:sp>
      <p:sp>
        <p:nvSpPr>
          <p:cNvPr id="113668" name="Text Box 5"/>
          <p:cNvSpPr txBox="1">
            <a:spLocks noChangeArrowheads="1"/>
          </p:cNvSpPr>
          <p:nvPr/>
        </p:nvSpPr>
        <p:spPr bwMode="auto">
          <a:xfrm>
            <a:off x="539750" y="3292475"/>
            <a:ext cx="8280400" cy="3446463"/>
          </a:xfrm>
          <a:prstGeom prst="rect">
            <a:avLst/>
          </a:prstGeom>
          <a:noFill/>
          <a:ln w="25400">
            <a:noFill/>
            <a:miter lim="800000"/>
            <a:headEnd/>
            <a:tailEnd/>
          </a:ln>
        </p:spPr>
        <p:txBody>
          <a:bodyPr>
            <a:spAutoFit/>
          </a:bodyPr>
          <a:lstStyle/>
          <a:p>
            <a:pPr>
              <a:spcBef>
                <a:spcPct val="50000"/>
              </a:spcBef>
            </a:pPr>
            <a:r>
              <a:rPr lang="en-US" sz="3200" dirty="0"/>
              <a:t>“Venetian” (Jenson, ~1460)</a:t>
            </a:r>
          </a:p>
          <a:p>
            <a:pPr lvl="1">
              <a:spcBef>
                <a:spcPct val="50000"/>
              </a:spcBef>
            </a:pPr>
            <a:r>
              <a:rPr lang="en-US" sz="2000" dirty="0">
                <a:solidFill>
                  <a:schemeClr val="bg2"/>
                </a:solidFill>
              </a:rPr>
              <a:t>Garamond (Garamond, ~1540)</a:t>
            </a:r>
          </a:p>
          <a:p>
            <a:pPr lvl="1">
              <a:spcBef>
                <a:spcPct val="50000"/>
              </a:spcBef>
            </a:pPr>
            <a:r>
              <a:rPr lang="en-US" sz="2000" dirty="0">
                <a:solidFill>
                  <a:schemeClr val="bg2"/>
                </a:solidFill>
              </a:rPr>
              <a:t>Caslon (Caslon, ~1730)</a:t>
            </a:r>
          </a:p>
          <a:p>
            <a:pPr lvl="1">
              <a:spcBef>
                <a:spcPct val="50000"/>
              </a:spcBef>
            </a:pPr>
            <a:r>
              <a:rPr lang="en-US" sz="2000" dirty="0">
                <a:solidFill>
                  <a:schemeClr val="bg2"/>
                </a:solidFill>
              </a:rPr>
              <a:t>Times New Roman (Morison &amp; Ardent, 1931; Transitional)</a:t>
            </a:r>
          </a:p>
          <a:p>
            <a:pPr>
              <a:spcBef>
                <a:spcPct val="50000"/>
              </a:spcBef>
            </a:pPr>
            <a:r>
              <a:rPr lang="en-US" sz="3200" dirty="0"/>
              <a:t>Slanted serifs &amp; Diagonal Stress</a:t>
            </a:r>
          </a:p>
          <a:p>
            <a:pPr>
              <a:spcBef>
                <a:spcPct val="50000"/>
              </a:spcBef>
            </a:pPr>
            <a:r>
              <a:rPr lang="en-US" sz="3200" dirty="0"/>
              <a:t>Thick / thin transitions are smooth</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a:cs typeface="Gill Sans"/>
              </a:rPr>
              <a:t>Font Groups</a:t>
            </a:r>
          </a:p>
        </p:txBody>
      </p:sp>
      <p:sp>
        <p:nvSpPr>
          <p:cNvPr id="3" name="Content Placeholder 2"/>
          <p:cNvSpPr>
            <a:spLocks noGrp="1"/>
          </p:cNvSpPr>
          <p:nvPr>
            <p:ph idx="1"/>
          </p:nvPr>
        </p:nvSpPr>
        <p:spPr/>
        <p:txBody>
          <a:bodyPr/>
          <a:lstStyle/>
          <a:p>
            <a:r>
              <a:rPr lang="en-US" dirty="0"/>
              <a:t>Old Style Examples</a:t>
            </a:r>
          </a:p>
        </p:txBody>
      </p:sp>
      <p:pic>
        <p:nvPicPr>
          <p:cNvPr id="1026" name="Picture 2"/>
          <p:cNvPicPr>
            <a:picLocks noChangeAspect="1" noChangeArrowheads="1"/>
          </p:cNvPicPr>
          <p:nvPr/>
        </p:nvPicPr>
        <p:blipFill>
          <a:blip r:embed="rId2" cstate="print"/>
          <a:srcRect/>
          <a:stretch>
            <a:fillRect/>
          </a:stretch>
        </p:blipFill>
        <p:spPr bwMode="auto">
          <a:xfrm>
            <a:off x="447675" y="2784475"/>
            <a:ext cx="7639050" cy="3829050"/>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indent="0" eaLnBrk="1" hangingPunct="1"/>
            <a:r>
              <a:rPr lang="pt-PT" dirty="0">
                <a:latin typeface="Gill Sans"/>
                <a:cs typeface="Gill Sans"/>
              </a:rPr>
              <a:t>Font </a:t>
            </a:r>
            <a:r>
              <a:rPr lang="pt-PT" dirty="0" err="1">
                <a:latin typeface="Gill Sans"/>
                <a:cs typeface="Gill Sans"/>
              </a:rPr>
              <a:t>Groups</a:t>
            </a:r>
            <a:endParaRPr lang="pt-PT" dirty="0">
              <a:latin typeface="Gill Sans"/>
              <a:cs typeface="Gill Sans"/>
            </a:endParaRPr>
          </a:p>
        </p:txBody>
      </p:sp>
      <p:sp>
        <p:nvSpPr>
          <p:cNvPr id="114691" name="Rectangle 3"/>
          <p:cNvSpPr>
            <a:spLocks noGrp="1" noChangeArrowheads="1"/>
          </p:cNvSpPr>
          <p:nvPr>
            <p:ph idx="1"/>
          </p:nvPr>
        </p:nvSpPr>
        <p:spPr>
          <a:xfrm>
            <a:off x="0" y="688975"/>
            <a:ext cx="9144000" cy="2808288"/>
          </a:xfrm>
        </p:spPr>
        <p:txBody>
          <a:bodyPr/>
          <a:lstStyle/>
          <a:p>
            <a:pPr marL="0" indent="0" algn="ctr" eaLnBrk="1" hangingPunct="1">
              <a:lnSpc>
                <a:spcPct val="90000"/>
              </a:lnSpc>
              <a:buFontTx/>
              <a:buNone/>
            </a:pPr>
            <a:r>
              <a:rPr lang="pt-PT" sz="18900" b="0">
                <a:latin typeface="Bodoni MT" pitchFamily="18" charset="0"/>
              </a:rPr>
              <a:t>Modern</a:t>
            </a:r>
          </a:p>
        </p:txBody>
      </p:sp>
      <p:sp>
        <p:nvSpPr>
          <p:cNvPr id="114692" name="Text Box 4"/>
          <p:cNvSpPr txBox="1">
            <a:spLocks noChangeArrowheads="1"/>
          </p:cNvSpPr>
          <p:nvPr/>
        </p:nvSpPr>
        <p:spPr bwMode="auto">
          <a:xfrm>
            <a:off x="539750" y="3632200"/>
            <a:ext cx="8280400" cy="2522538"/>
          </a:xfrm>
          <a:prstGeom prst="rect">
            <a:avLst/>
          </a:prstGeom>
          <a:noFill/>
          <a:ln w="25400">
            <a:noFill/>
            <a:miter lim="800000"/>
            <a:headEnd/>
            <a:tailEnd/>
          </a:ln>
        </p:spPr>
        <p:txBody>
          <a:bodyPr>
            <a:spAutoFit/>
          </a:bodyPr>
          <a:lstStyle/>
          <a:p>
            <a:pPr>
              <a:spcBef>
                <a:spcPct val="50000"/>
              </a:spcBef>
            </a:pPr>
            <a:r>
              <a:rPr lang="en-US" sz="3200"/>
              <a:t>Didot (Didot family, ~1790)</a:t>
            </a:r>
          </a:p>
          <a:p>
            <a:pPr>
              <a:spcBef>
                <a:spcPct val="50000"/>
              </a:spcBef>
            </a:pPr>
            <a:r>
              <a:rPr lang="en-US" sz="2000">
                <a:solidFill>
                  <a:schemeClr val="bg2"/>
                </a:solidFill>
              </a:rPr>
              <a:t>	Bodoni (Bodoni, ~1798)</a:t>
            </a:r>
          </a:p>
          <a:p>
            <a:pPr>
              <a:spcBef>
                <a:spcPct val="50000"/>
              </a:spcBef>
            </a:pPr>
            <a:r>
              <a:rPr lang="en-US" sz="3200"/>
              <a:t>Horizontal serifs</a:t>
            </a:r>
          </a:p>
          <a:p>
            <a:pPr>
              <a:spcBef>
                <a:spcPct val="50000"/>
              </a:spcBef>
            </a:pPr>
            <a:r>
              <a:rPr lang="en-US" sz="3200"/>
              <a:t>Thick / thin transitions are abrupt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175"/>
            <a:r>
              <a:rPr lang="en-US" dirty="0">
                <a:latin typeface="Gill Sans"/>
                <a:cs typeface="Gill Sans"/>
              </a:rPr>
              <a:t>Modern Fonts</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34975" y="1412776"/>
            <a:ext cx="4895850" cy="47625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indent="0" eaLnBrk="1" hangingPunct="1"/>
            <a:r>
              <a:rPr lang="pt-PT"/>
              <a:t>Font Groups</a:t>
            </a:r>
          </a:p>
        </p:txBody>
      </p:sp>
      <p:sp>
        <p:nvSpPr>
          <p:cNvPr id="114691" name="Rectangle 3"/>
          <p:cNvSpPr>
            <a:spLocks noGrp="1" noChangeArrowheads="1"/>
          </p:cNvSpPr>
          <p:nvPr>
            <p:ph idx="1"/>
          </p:nvPr>
        </p:nvSpPr>
        <p:spPr>
          <a:xfrm>
            <a:off x="0" y="826135"/>
            <a:ext cx="9144000" cy="1734185"/>
          </a:xfrm>
        </p:spPr>
        <p:txBody>
          <a:bodyPr/>
          <a:lstStyle/>
          <a:p>
            <a:pPr marL="0" indent="0" algn="ctr" eaLnBrk="1" hangingPunct="1">
              <a:lnSpc>
                <a:spcPct val="90000"/>
              </a:lnSpc>
              <a:buFontTx/>
              <a:buNone/>
            </a:pPr>
            <a:r>
              <a:rPr lang="pt-PT" sz="11500" dirty="0" err="1">
                <a:latin typeface="Courier New" pitchFamily="49" charset="0"/>
                <a:cs typeface="Courier New" pitchFamily="49" charset="0"/>
              </a:rPr>
              <a:t>Slab</a:t>
            </a:r>
            <a:r>
              <a:rPr lang="pt-PT" sz="11500" dirty="0">
                <a:latin typeface="Courier New" pitchFamily="49" charset="0"/>
                <a:cs typeface="Courier New" pitchFamily="49" charset="0"/>
              </a:rPr>
              <a:t> </a:t>
            </a:r>
            <a:r>
              <a:rPr lang="pt-PT" sz="11500" dirty="0" err="1">
                <a:latin typeface="Courier New" pitchFamily="49" charset="0"/>
                <a:cs typeface="Courier New" pitchFamily="49" charset="0"/>
              </a:rPr>
              <a:t>Serif</a:t>
            </a:r>
            <a:endParaRPr lang="pt-PT" sz="11500" dirty="0">
              <a:latin typeface="Courier New" pitchFamily="49" charset="0"/>
              <a:cs typeface="Courier New" pitchFamily="49" charset="0"/>
            </a:endParaRPr>
          </a:p>
        </p:txBody>
      </p:sp>
      <p:sp>
        <p:nvSpPr>
          <p:cNvPr id="114692" name="Text Box 4"/>
          <p:cNvSpPr txBox="1">
            <a:spLocks noChangeArrowheads="1"/>
          </p:cNvSpPr>
          <p:nvPr/>
        </p:nvSpPr>
        <p:spPr bwMode="auto">
          <a:xfrm>
            <a:off x="539750" y="2575560"/>
            <a:ext cx="8280400" cy="4016484"/>
          </a:xfrm>
          <a:prstGeom prst="rect">
            <a:avLst/>
          </a:prstGeom>
          <a:noFill/>
          <a:ln w="25400">
            <a:noFill/>
            <a:miter lim="800000"/>
            <a:headEnd/>
            <a:tailEnd/>
          </a:ln>
        </p:spPr>
        <p:txBody>
          <a:bodyPr wrap="square">
            <a:spAutoFit/>
          </a:bodyPr>
          <a:lstStyle/>
          <a:p>
            <a:pPr>
              <a:spcBef>
                <a:spcPct val="50000"/>
              </a:spcBef>
            </a:pPr>
            <a:r>
              <a:rPr lang="en-US" sz="3200" dirty="0" err="1"/>
              <a:t>Egyptienne</a:t>
            </a:r>
            <a:r>
              <a:rPr lang="en-US" sz="3200" dirty="0"/>
              <a:t> (Clarendon family, ~1800)</a:t>
            </a:r>
          </a:p>
          <a:p>
            <a:pPr>
              <a:spcBef>
                <a:spcPct val="50000"/>
              </a:spcBef>
            </a:pPr>
            <a:r>
              <a:rPr lang="en-US" sz="2000" dirty="0">
                <a:solidFill>
                  <a:schemeClr val="bg2"/>
                </a:solidFill>
              </a:rPr>
              <a:t>	</a:t>
            </a:r>
            <a:r>
              <a:rPr lang="en-US" sz="2000" dirty="0" err="1">
                <a:solidFill>
                  <a:schemeClr val="bg2"/>
                </a:solidFill>
              </a:rPr>
              <a:t>Egyptienne</a:t>
            </a:r>
            <a:r>
              <a:rPr lang="en-US" sz="2000" dirty="0">
                <a:solidFill>
                  <a:schemeClr val="bg2"/>
                </a:solidFill>
              </a:rPr>
              <a:t> (Clarendon, ~1799)</a:t>
            </a:r>
          </a:p>
          <a:p>
            <a:pPr>
              <a:spcBef>
                <a:spcPct val="50000"/>
              </a:spcBef>
            </a:pPr>
            <a:r>
              <a:rPr lang="en-US" sz="3200" dirty="0"/>
              <a:t>Thick Slab/like serifs</a:t>
            </a:r>
          </a:p>
          <a:p>
            <a:pPr>
              <a:spcBef>
                <a:spcPts val="600"/>
              </a:spcBef>
            </a:pPr>
            <a:r>
              <a:rPr lang="en-US" sz="2400" dirty="0"/>
              <a:t>Main Families</a:t>
            </a:r>
          </a:p>
          <a:p>
            <a:pPr>
              <a:spcBef>
                <a:spcPts val="600"/>
              </a:spcBef>
            </a:pPr>
            <a:r>
              <a:rPr lang="en-US" sz="2400" dirty="0"/>
              <a:t>	</a:t>
            </a:r>
            <a:r>
              <a:rPr lang="en-US" sz="2400" dirty="0" err="1"/>
              <a:t>Egyptienne</a:t>
            </a:r>
            <a:r>
              <a:rPr lang="en-US" sz="2400" dirty="0"/>
              <a:t> </a:t>
            </a:r>
          </a:p>
          <a:p>
            <a:pPr>
              <a:spcBef>
                <a:spcPts val="600"/>
              </a:spcBef>
            </a:pPr>
            <a:r>
              <a:rPr lang="en-US" sz="2400" dirty="0"/>
              <a:t>	</a:t>
            </a:r>
            <a:r>
              <a:rPr lang="en-US" sz="2400" dirty="0" err="1"/>
              <a:t>Neogrotestque</a:t>
            </a:r>
            <a:endParaRPr lang="en-US" sz="2400" dirty="0"/>
          </a:p>
          <a:p>
            <a:pPr>
              <a:spcBef>
                <a:spcPts val="600"/>
              </a:spcBef>
            </a:pPr>
            <a:r>
              <a:rPr lang="en-US" sz="2400" dirty="0"/>
              <a:t>	</a:t>
            </a:r>
            <a:r>
              <a:rPr lang="en-US" sz="2400" dirty="0" err="1"/>
              <a:t>Italienne</a:t>
            </a:r>
            <a:endParaRPr lang="en-US" sz="2400" dirty="0"/>
          </a:p>
          <a:p>
            <a:pPr>
              <a:spcBef>
                <a:spcPts val="600"/>
              </a:spcBef>
            </a:pPr>
            <a:r>
              <a:rPr lang="en-US" sz="2400" dirty="0"/>
              <a:t>	Typewriter</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175"/>
            <a:r>
              <a:rPr lang="en-US" dirty="0"/>
              <a:t>Slab Serif</a:t>
            </a:r>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908720"/>
            <a:ext cx="9144000" cy="22860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95536" y="3140968"/>
            <a:ext cx="5912704" cy="3384376"/>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indent="0" eaLnBrk="1" hangingPunct="1"/>
            <a:r>
              <a:rPr lang="pt-PT"/>
              <a:t>Font Groups</a:t>
            </a:r>
          </a:p>
        </p:txBody>
      </p:sp>
      <p:sp>
        <p:nvSpPr>
          <p:cNvPr id="115715" name="Rectangle 3"/>
          <p:cNvSpPr>
            <a:spLocks noGrp="1" noChangeArrowheads="1"/>
          </p:cNvSpPr>
          <p:nvPr>
            <p:ph idx="1"/>
          </p:nvPr>
        </p:nvSpPr>
        <p:spPr>
          <a:xfrm>
            <a:off x="0" y="688975"/>
            <a:ext cx="9144000" cy="2808288"/>
          </a:xfrm>
        </p:spPr>
        <p:txBody>
          <a:bodyPr/>
          <a:lstStyle/>
          <a:p>
            <a:pPr marL="0" indent="0" algn="ctr" eaLnBrk="1" hangingPunct="1">
              <a:lnSpc>
                <a:spcPct val="90000"/>
              </a:lnSpc>
              <a:buFontTx/>
              <a:buNone/>
            </a:pPr>
            <a:r>
              <a:rPr lang="pt-PT" sz="15500" b="0" dirty="0" err="1">
                <a:latin typeface="Franklin Gothic Book" pitchFamily="34" charset="0"/>
                <a:cs typeface="AngsanaUPC" pitchFamily="18" charset="-34"/>
              </a:rPr>
              <a:t>Sans</a:t>
            </a:r>
            <a:r>
              <a:rPr lang="pt-PT" sz="15500" b="0" dirty="0">
                <a:latin typeface="Franklin Gothic Book" pitchFamily="34" charset="0"/>
                <a:cs typeface="AngsanaUPC" pitchFamily="18" charset="-34"/>
              </a:rPr>
              <a:t> </a:t>
            </a:r>
            <a:r>
              <a:rPr lang="pt-PT" sz="15500" b="0" dirty="0" err="1">
                <a:latin typeface="Franklin Gothic Book" pitchFamily="34" charset="0"/>
                <a:cs typeface="AngsanaUPC" pitchFamily="18" charset="-34"/>
              </a:rPr>
              <a:t>Serif</a:t>
            </a:r>
            <a:endParaRPr lang="pt-PT" sz="15500" b="0" dirty="0">
              <a:latin typeface="Franklin Gothic Book" pitchFamily="34" charset="0"/>
              <a:cs typeface="AngsanaUPC" pitchFamily="18" charset="-34"/>
            </a:endParaRPr>
          </a:p>
        </p:txBody>
      </p:sp>
      <p:sp>
        <p:nvSpPr>
          <p:cNvPr id="115716" name="Text Box 4"/>
          <p:cNvSpPr txBox="1">
            <a:spLocks noChangeArrowheads="1"/>
          </p:cNvSpPr>
          <p:nvPr/>
        </p:nvSpPr>
        <p:spPr bwMode="auto">
          <a:xfrm>
            <a:off x="539750" y="3038475"/>
            <a:ext cx="8280400" cy="3446463"/>
          </a:xfrm>
          <a:prstGeom prst="rect">
            <a:avLst/>
          </a:prstGeom>
          <a:noFill/>
          <a:ln w="25400">
            <a:noFill/>
            <a:miter lim="800000"/>
            <a:headEnd/>
            <a:tailEnd/>
          </a:ln>
        </p:spPr>
        <p:txBody>
          <a:bodyPr>
            <a:spAutoFit/>
          </a:bodyPr>
          <a:lstStyle/>
          <a:p>
            <a:pPr>
              <a:spcBef>
                <a:spcPct val="50000"/>
              </a:spcBef>
            </a:pPr>
            <a:r>
              <a:rPr lang="en-US" sz="3200" dirty="0"/>
              <a:t>Caslon (Caslon, 1816)</a:t>
            </a:r>
          </a:p>
          <a:p>
            <a:pPr lvl="1">
              <a:spcBef>
                <a:spcPct val="50000"/>
              </a:spcBef>
            </a:pPr>
            <a:r>
              <a:rPr lang="en-US" sz="2000" dirty="0">
                <a:solidFill>
                  <a:schemeClr val="bg2"/>
                </a:solidFill>
              </a:rPr>
              <a:t>Gill Sans (Eric Gill, 1926)</a:t>
            </a:r>
          </a:p>
          <a:p>
            <a:pPr lvl="1">
              <a:spcBef>
                <a:spcPct val="50000"/>
              </a:spcBef>
            </a:pPr>
            <a:r>
              <a:rPr lang="en-US" sz="2000" dirty="0" err="1">
                <a:solidFill>
                  <a:schemeClr val="bg2"/>
                </a:solidFill>
              </a:rPr>
              <a:t>Futura</a:t>
            </a:r>
            <a:r>
              <a:rPr lang="en-US" sz="2000" dirty="0">
                <a:solidFill>
                  <a:schemeClr val="bg2"/>
                </a:solidFill>
              </a:rPr>
              <a:t> (Paul Renner, 1927)</a:t>
            </a:r>
          </a:p>
          <a:p>
            <a:pPr lvl="1">
              <a:spcBef>
                <a:spcPct val="50000"/>
              </a:spcBef>
            </a:pPr>
            <a:r>
              <a:rPr lang="en-US" sz="2000" dirty="0">
                <a:solidFill>
                  <a:schemeClr val="bg2"/>
                </a:solidFill>
              </a:rPr>
              <a:t>Helvetica (</a:t>
            </a:r>
            <a:r>
              <a:rPr lang="pt-PT" sz="2000" dirty="0">
                <a:solidFill>
                  <a:schemeClr val="bg2"/>
                </a:solidFill>
              </a:rPr>
              <a:t>Max </a:t>
            </a:r>
            <a:r>
              <a:rPr lang="pt-PT" sz="2000" dirty="0" err="1">
                <a:solidFill>
                  <a:schemeClr val="bg2"/>
                </a:solidFill>
              </a:rPr>
              <a:t>Miedinger</a:t>
            </a:r>
            <a:r>
              <a:rPr lang="pt-PT" sz="2000" dirty="0">
                <a:solidFill>
                  <a:schemeClr val="bg2"/>
                </a:solidFill>
              </a:rPr>
              <a:t>, </a:t>
            </a:r>
            <a:r>
              <a:rPr lang="en-US" sz="2000" dirty="0">
                <a:solidFill>
                  <a:schemeClr val="bg2"/>
                </a:solidFill>
              </a:rPr>
              <a:t>1957)</a:t>
            </a:r>
          </a:p>
          <a:p>
            <a:pPr>
              <a:spcBef>
                <a:spcPct val="50000"/>
              </a:spcBef>
            </a:pPr>
            <a:r>
              <a:rPr lang="en-US" sz="3200" dirty="0"/>
              <a:t>No serifs (*)</a:t>
            </a:r>
          </a:p>
          <a:p>
            <a:pPr>
              <a:spcBef>
                <a:spcPct val="50000"/>
              </a:spcBef>
            </a:pPr>
            <a:r>
              <a:rPr lang="en-US" sz="3200" dirty="0"/>
              <a:t>Uniform width</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175"/>
            <a:r>
              <a:rPr lang="en-US" dirty="0"/>
              <a:t>Sans Serif</a:t>
            </a:r>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67544" y="1340768"/>
            <a:ext cx="7315200" cy="489585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indent="0" eaLnBrk="1" hangingPunct="1"/>
            <a:r>
              <a:rPr lang="pt-PT"/>
              <a:t>Font Groups</a:t>
            </a:r>
          </a:p>
        </p:txBody>
      </p:sp>
      <p:sp>
        <p:nvSpPr>
          <p:cNvPr id="116739" name="Rectangle 3"/>
          <p:cNvSpPr>
            <a:spLocks noGrp="1" noChangeArrowheads="1"/>
          </p:cNvSpPr>
          <p:nvPr>
            <p:ph idx="1"/>
          </p:nvPr>
        </p:nvSpPr>
        <p:spPr>
          <a:xfrm>
            <a:off x="0" y="1412776"/>
            <a:ext cx="9144000" cy="2808287"/>
          </a:xfrm>
        </p:spPr>
        <p:txBody>
          <a:bodyPr/>
          <a:lstStyle/>
          <a:p>
            <a:pPr marL="0" indent="0" algn="ctr" eaLnBrk="1" hangingPunct="1">
              <a:lnSpc>
                <a:spcPct val="90000"/>
              </a:lnSpc>
              <a:buFontTx/>
              <a:buNone/>
            </a:pPr>
            <a:r>
              <a:rPr lang="pt-PT" sz="18800" b="0" dirty="0">
                <a:latin typeface="Palace Script MT" pitchFamily="66" charset="0"/>
                <a:cs typeface="AngsanaUPC" pitchFamily="18" charset="-34"/>
              </a:rPr>
              <a:t>Script</a:t>
            </a:r>
          </a:p>
        </p:txBody>
      </p:sp>
      <p:sp>
        <p:nvSpPr>
          <p:cNvPr id="116740" name="Text Box 4"/>
          <p:cNvSpPr txBox="1">
            <a:spLocks noChangeArrowheads="1"/>
          </p:cNvSpPr>
          <p:nvPr/>
        </p:nvSpPr>
        <p:spPr bwMode="auto">
          <a:xfrm>
            <a:off x="179512" y="4149725"/>
            <a:ext cx="8280400" cy="579438"/>
          </a:xfrm>
          <a:prstGeom prst="rect">
            <a:avLst/>
          </a:prstGeom>
          <a:noFill/>
          <a:ln w="25400">
            <a:noFill/>
            <a:miter lim="800000"/>
            <a:headEnd/>
            <a:tailEnd/>
          </a:ln>
        </p:spPr>
        <p:txBody>
          <a:bodyPr>
            <a:spAutoFit/>
          </a:bodyPr>
          <a:lstStyle/>
          <a:p>
            <a:pPr>
              <a:spcBef>
                <a:spcPct val="50000"/>
              </a:spcBef>
            </a:pPr>
            <a:r>
              <a:rPr lang="en-US" sz="3200" dirty="0"/>
              <a:t>Emulate handwritten characters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4763"/>
            <a:r>
              <a:rPr lang="en-US" dirty="0"/>
              <a:t>Script</a:t>
            </a:r>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431704"/>
            <a:ext cx="8229600" cy="492328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indent="0" eaLnBrk="1" hangingPunct="1"/>
            <a:r>
              <a:rPr lang="en-US"/>
              <a:t>And now? Something noteworthy?</a:t>
            </a:r>
          </a:p>
        </p:txBody>
      </p:sp>
      <p:sp>
        <p:nvSpPr>
          <p:cNvPr id="23555" name="Oval 3"/>
          <p:cNvSpPr>
            <a:spLocks noChangeArrowheads="1"/>
          </p:cNvSpPr>
          <p:nvPr/>
        </p:nvSpPr>
        <p:spPr bwMode="auto">
          <a:xfrm>
            <a:off x="1331913"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56" name="Oval 4"/>
          <p:cNvSpPr>
            <a:spLocks noChangeArrowheads="1"/>
          </p:cNvSpPr>
          <p:nvPr/>
        </p:nvSpPr>
        <p:spPr bwMode="auto">
          <a:xfrm>
            <a:off x="1619250" y="38608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57" name="Oval 5"/>
          <p:cNvSpPr>
            <a:spLocks noChangeArrowheads="1"/>
          </p:cNvSpPr>
          <p:nvPr/>
        </p:nvSpPr>
        <p:spPr bwMode="auto">
          <a:xfrm>
            <a:off x="3059113" y="33575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58" name="Oval 6"/>
          <p:cNvSpPr>
            <a:spLocks noChangeArrowheads="1"/>
          </p:cNvSpPr>
          <p:nvPr/>
        </p:nvSpPr>
        <p:spPr bwMode="auto">
          <a:xfrm>
            <a:off x="21955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59" name="Oval 7"/>
          <p:cNvSpPr>
            <a:spLocks noChangeArrowheads="1"/>
          </p:cNvSpPr>
          <p:nvPr/>
        </p:nvSpPr>
        <p:spPr bwMode="auto">
          <a:xfrm>
            <a:off x="3708400"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0" name="Oval 8"/>
          <p:cNvSpPr>
            <a:spLocks noChangeArrowheads="1"/>
          </p:cNvSpPr>
          <p:nvPr/>
        </p:nvSpPr>
        <p:spPr bwMode="auto">
          <a:xfrm>
            <a:off x="3419475" y="40052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1" name="Oval 9"/>
          <p:cNvSpPr>
            <a:spLocks noChangeArrowheads="1"/>
          </p:cNvSpPr>
          <p:nvPr/>
        </p:nvSpPr>
        <p:spPr bwMode="auto">
          <a:xfrm>
            <a:off x="30591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2" name="Oval 10"/>
          <p:cNvSpPr>
            <a:spLocks noChangeArrowheads="1"/>
          </p:cNvSpPr>
          <p:nvPr/>
        </p:nvSpPr>
        <p:spPr bwMode="auto">
          <a:xfrm>
            <a:off x="4283075" y="39338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3" name="Oval 11"/>
          <p:cNvSpPr>
            <a:spLocks noChangeArrowheads="1"/>
          </p:cNvSpPr>
          <p:nvPr/>
        </p:nvSpPr>
        <p:spPr bwMode="auto">
          <a:xfrm>
            <a:off x="4283075"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4" name="Oval 12"/>
          <p:cNvSpPr>
            <a:spLocks noChangeArrowheads="1"/>
          </p:cNvSpPr>
          <p:nvPr/>
        </p:nvSpPr>
        <p:spPr bwMode="auto">
          <a:xfrm>
            <a:off x="2411413" y="42926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5" name="Oval 13"/>
          <p:cNvSpPr>
            <a:spLocks noChangeArrowheads="1"/>
          </p:cNvSpPr>
          <p:nvPr/>
        </p:nvSpPr>
        <p:spPr bwMode="auto">
          <a:xfrm>
            <a:off x="4716463"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6" name="Oval 14"/>
          <p:cNvSpPr>
            <a:spLocks noChangeArrowheads="1"/>
          </p:cNvSpPr>
          <p:nvPr/>
        </p:nvSpPr>
        <p:spPr bwMode="auto">
          <a:xfrm>
            <a:off x="5003800" y="23495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7" name="Oval 15"/>
          <p:cNvSpPr>
            <a:spLocks noChangeArrowheads="1"/>
          </p:cNvSpPr>
          <p:nvPr/>
        </p:nvSpPr>
        <p:spPr bwMode="auto">
          <a:xfrm>
            <a:off x="5291138" y="43656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8" name="Oval 16"/>
          <p:cNvSpPr>
            <a:spLocks noChangeArrowheads="1"/>
          </p:cNvSpPr>
          <p:nvPr/>
        </p:nvSpPr>
        <p:spPr bwMode="auto">
          <a:xfrm>
            <a:off x="7667625" y="36449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69" name="Oval 17"/>
          <p:cNvSpPr>
            <a:spLocks noChangeArrowheads="1"/>
          </p:cNvSpPr>
          <p:nvPr/>
        </p:nvSpPr>
        <p:spPr bwMode="auto">
          <a:xfrm>
            <a:off x="3779838" y="47974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3570" name="Oval 18"/>
          <p:cNvSpPr>
            <a:spLocks noChangeArrowheads="1"/>
          </p:cNvSpPr>
          <p:nvPr/>
        </p:nvSpPr>
        <p:spPr bwMode="auto">
          <a:xfrm>
            <a:off x="2339975" y="34290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indent="0" eaLnBrk="1" hangingPunct="1"/>
            <a:r>
              <a:rPr lang="pt-PT"/>
              <a:t>Font Groups</a:t>
            </a:r>
          </a:p>
        </p:txBody>
      </p:sp>
      <p:sp>
        <p:nvSpPr>
          <p:cNvPr id="117763" name="Rectangle 3"/>
          <p:cNvSpPr>
            <a:spLocks noGrp="1" noChangeArrowheads="1"/>
          </p:cNvSpPr>
          <p:nvPr>
            <p:ph idx="1"/>
          </p:nvPr>
        </p:nvSpPr>
        <p:spPr>
          <a:xfrm>
            <a:off x="0" y="1822450"/>
            <a:ext cx="9144000" cy="2808288"/>
          </a:xfrm>
        </p:spPr>
        <p:txBody>
          <a:bodyPr/>
          <a:lstStyle/>
          <a:p>
            <a:pPr marL="0" indent="0" algn="ctr" eaLnBrk="1" hangingPunct="1">
              <a:lnSpc>
                <a:spcPct val="90000"/>
              </a:lnSpc>
              <a:buFontTx/>
              <a:buNone/>
            </a:pPr>
            <a:r>
              <a:rPr lang="pt-PT" sz="10700" b="0">
                <a:latin typeface="Jokerman" pitchFamily="82" charset="0"/>
                <a:cs typeface="AngsanaUPC" pitchFamily="18" charset="-34"/>
              </a:rPr>
              <a:t>Ornamental</a:t>
            </a:r>
          </a:p>
        </p:txBody>
      </p:sp>
      <p:sp>
        <p:nvSpPr>
          <p:cNvPr id="117764" name="Text Box 4"/>
          <p:cNvSpPr txBox="1">
            <a:spLocks noChangeArrowheads="1"/>
          </p:cNvSpPr>
          <p:nvPr/>
        </p:nvSpPr>
        <p:spPr bwMode="auto">
          <a:xfrm>
            <a:off x="539750" y="4149725"/>
            <a:ext cx="8280400" cy="579438"/>
          </a:xfrm>
          <a:prstGeom prst="rect">
            <a:avLst/>
          </a:prstGeom>
          <a:noFill/>
          <a:ln w="25400">
            <a:noFill/>
            <a:miter lim="800000"/>
            <a:headEnd/>
            <a:tailEnd/>
          </a:ln>
        </p:spPr>
        <p:txBody>
          <a:bodyPr>
            <a:spAutoFit/>
          </a:bodyPr>
          <a:lstStyle/>
          <a:p>
            <a:pPr>
              <a:spcBef>
                <a:spcPct val="50000"/>
              </a:spcBef>
            </a:pPr>
            <a:r>
              <a:rPr lang="en-US" sz="3200"/>
              <a:t>For specific uses…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4763"/>
            <a:r>
              <a:rPr lang="en-US" dirty="0"/>
              <a:t>Ornamental</a:t>
            </a:r>
          </a:p>
        </p:txBody>
      </p:sp>
      <p:pic>
        <p:nvPicPr>
          <p:cNvPr id="5122" name="Picture 2"/>
          <p:cNvPicPr>
            <a:picLocks noGrp="1" noChangeAspect="1" noChangeArrowheads="1"/>
          </p:cNvPicPr>
          <p:nvPr>
            <p:ph idx="1"/>
          </p:nvPr>
        </p:nvPicPr>
        <p:blipFill>
          <a:blip r:embed="rId2" cstate="print"/>
          <a:srcRect/>
          <a:stretch>
            <a:fillRect/>
          </a:stretch>
        </p:blipFill>
        <p:spPr bwMode="auto">
          <a:xfrm>
            <a:off x="1097865" y="1285875"/>
            <a:ext cx="6948270" cy="5214938"/>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indent="0" eaLnBrk="1" hangingPunct="1"/>
            <a:r>
              <a:rPr lang="pt-PT"/>
              <a:t>Font Groups</a:t>
            </a:r>
            <a:endParaRPr lang="en-US"/>
          </a:p>
        </p:txBody>
      </p:sp>
      <p:sp>
        <p:nvSpPr>
          <p:cNvPr id="118787" name="Rectangle 3"/>
          <p:cNvSpPr>
            <a:spLocks noGrp="1" noChangeArrowheads="1"/>
          </p:cNvSpPr>
          <p:nvPr>
            <p:ph idx="1"/>
          </p:nvPr>
        </p:nvSpPr>
        <p:spPr/>
        <p:txBody>
          <a:bodyPr/>
          <a:lstStyle/>
          <a:p>
            <a:pPr marL="0" indent="0" eaLnBrk="1" hangingPunct="1">
              <a:buFontTx/>
              <a:buNone/>
            </a:pPr>
            <a:r>
              <a:rPr lang="en-US" b="0"/>
              <a:t>When combining different sizes, make sure they are really different!</a:t>
            </a:r>
          </a:p>
          <a:p>
            <a:pPr marL="0" indent="0" eaLnBrk="1" hangingPunct="1">
              <a:buFontTx/>
              <a:buNone/>
            </a:pPr>
            <a:endParaRPr lang="en-US" b="0"/>
          </a:p>
          <a:p>
            <a:pPr marL="0" indent="0" eaLnBrk="1" hangingPunct="1">
              <a:buFontTx/>
              <a:buNone/>
            </a:pPr>
            <a:endParaRPr lang="en-US" b="0"/>
          </a:p>
        </p:txBody>
      </p:sp>
      <p:sp>
        <p:nvSpPr>
          <p:cNvPr id="118788" name="Rectangle 4"/>
          <p:cNvSpPr>
            <a:spLocks noChangeArrowheads="1"/>
          </p:cNvSpPr>
          <p:nvPr/>
        </p:nvSpPr>
        <p:spPr bwMode="auto">
          <a:xfrm>
            <a:off x="1331913" y="3933825"/>
            <a:ext cx="6697662" cy="1079500"/>
          </a:xfrm>
          <a:prstGeom prst="rect">
            <a:avLst/>
          </a:prstGeom>
          <a:noFill/>
          <a:ln w="9525">
            <a:noFill/>
            <a:miter lim="800000"/>
            <a:headEnd/>
            <a:tailEnd/>
          </a:ln>
        </p:spPr>
        <p:txBody>
          <a:bodyPr/>
          <a:lstStyle/>
          <a:p>
            <a:pPr>
              <a:lnSpc>
                <a:spcPct val="90000"/>
              </a:lnSpc>
            </a:pPr>
            <a:r>
              <a:rPr lang="pt-PT" sz="6500" b="1">
                <a:solidFill>
                  <a:schemeClr val="accent1"/>
                </a:solidFill>
                <a:latin typeface="Gill Sans Ultra Bold" pitchFamily="34" charset="0"/>
                <a:cs typeface="AngsanaUPC" pitchFamily="18" charset="-34"/>
              </a:rPr>
              <a:t>EXCELENTE!</a:t>
            </a:r>
          </a:p>
        </p:txBody>
      </p:sp>
      <p:sp>
        <p:nvSpPr>
          <p:cNvPr id="118789" name="Rectangle 6"/>
          <p:cNvSpPr>
            <a:spLocks noChangeArrowheads="1"/>
          </p:cNvSpPr>
          <p:nvPr/>
        </p:nvSpPr>
        <p:spPr bwMode="auto">
          <a:xfrm>
            <a:off x="1355725" y="3592513"/>
            <a:ext cx="6697663" cy="503237"/>
          </a:xfrm>
          <a:prstGeom prst="rect">
            <a:avLst/>
          </a:prstGeom>
          <a:noFill/>
          <a:ln w="9525">
            <a:noFill/>
            <a:miter lim="800000"/>
            <a:headEnd/>
            <a:tailEnd/>
          </a:ln>
        </p:spPr>
        <p:txBody>
          <a:bodyPr/>
          <a:lstStyle/>
          <a:p>
            <a:pPr>
              <a:lnSpc>
                <a:spcPct val="90000"/>
              </a:lnSpc>
              <a:spcBef>
                <a:spcPct val="50000"/>
              </a:spcBef>
            </a:pPr>
            <a:r>
              <a:rPr lang="pt-PT" sz="3200">
                <a:solidFill>
                  <a:schemeClr val="accent1"/>
                </a:solidFill>
                <a:cs typeface="AngsanaUPC" pitchFamily="18" charset="-34"/>
              </a:rPr>
              <a:t>Produção de Conteúdos Multimedia</a:t>
            </a:r>
            <a:endParaRPr lang="pt-PT" sz="6600" b="1">
              <a:solidFill>
                <a:schemeClr val="accent1"/>
              </a:solidFill>
              <a:latin typeface="Gill Sans Ultra Bold" pitchFamily="34" charset="0"/>
              <a:cs typeface="AngsanaUPC" pitchFamily="18" charset="-34"/>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indent="0" eaLnBrk="1" hangingPunct="1"/>
            <a:r>
              <a:rPr lang="en-US"/>
              <a:t>Several Font Groups</a:t>
            </a:r>
          </a:p>
        </p:txBody>
      </p:sp>
      <p:sp>
        <p:nvSpPr>
          <p:cNvPr id="119811" name="Rectangle 3"/>
          <p:cNvSpPr>
            <a:spLocks noGrp="1" noChangeArrowheads="1"/>
          </p:cNvSpPr>
          <p:nvPr>
            <p:ph idx="1"/>
          </p:nvPr>
        </p:nvSpPr>
        <p:spPr>
          <a:xfrm>
            <a:off x="311150" y="1341438"/>
            <a:ext cx="8610600" cy="5040312"/>
          </a:xfrm>
        </p:spPr>
        <p:txBody>
          <a:bodyPr/>
          <a:lstStyle/>
          <a:p>
            <a:pPr marL="0" indent="0" eaLnBrk="1" hangingPunct="1">
              <a:buFontTx/>
              <a:buNone/>
            </a:pPr>
            <a:r>
              <a:rPr lang="en-US" b="0"/>
              <a:t>Do not use two fonts of the same kind at once</a:t>
            </a:r>
          </a:p>
        </p:txBody>
      </p:sp>
      <p:sp>
        <p:nvSpPr>
          <p:cNvPr id="119812" name="Text Box 4"/>
          <p:cNvSpPr txBox="1">
            <a:spLocks noChangeArrowheads="1"/>
          </p:cNvSpPr>
          <p:nvPr/>
        </p:nvSpPr>
        <p:spPr bwMode="auto">
          <a:xfrm>
            <a:off x="1298575" y="2438400"/>
            <a:ext cx="2530475" cy="1373188"/>
          </a:xfrm>
          <a:prstGeom prst="rect">
            <a:avLst/>
          </a:prstGeom>
          <a:noFill/>
          <a:ln w="25400">
            <a:noFill/>
            <a:miter lim="800000"/>
            <a:headEnd/>
            <a:tailEnd/>
          </a:ln>
        </p:spPr>
        <p:txBody>
          <a:bodyPr>
            <a:spAutoFit/>
          </a:bodyPr>
          <a:lstStyle/>
          <a:p>
            <a:pPr algn="r">
              <a:spcBef>
                <a:spcPct val="50000"/>
              </a:spcBef>
            </a:pPr>
            <a:r>
              <a:rPr lang="en-US" sz="2800" b="1">
                <a:solidFill>
                  <a:schemeClr val="accent1"/>
                </a:solidFill>
                <a:latin typeface="Baskerville Old Face" pitchFamily="18" charset="0"/>
              </a:rPr>
              <a:t>A Excelente Disciplina do Técnico!</a:t>
            </a:r>
          </a:p>
        </p:txBody>
      </p:sp>
      <p:sp>
        <p:nvSpPr>
          <p:cNvPr id="119813" name="Text Box 5"/>
          <p:cNvSpPr txBox="1">
            <a:spLocks noChangeArrowheads="1"/>
          </p:cNvSpPr>
          <p:nvPr/>
        </p:nvSpPr>
        <p:spPr bwMode="auto">
          <a:xfrm>
            <a:off x="3606800" y="2203450"/>
            <a:ext cx="4695825" cy="1844675"/>
          </a:xfrm>
          <a:prstGeom prst="rect">
            <a:avLst/>
          </a:prstGeom>
          <a:noFill/>
          <a:ln w="25400">
            <a:noFill/>
            <a:miter lim="800000"/>
            <a:headEnd/>
            <a:tailEnd/>
          </a:ln>
        </p:spPr>
        <p:txBody>
          <a:bodyPr>
            <a:spAutoFit/>
          </a:bodyPr>
          <a:lstStyle/>
          <a:p>
            <a:pPr>
              <a:spcBef>
                <a:spcPct val="50000"/>
              </a:spcBef>
            </a:pPr>
            <a:r>
              <a:rPr lang="en-US" sz="11500">
                <a:solidFill>
                  <a:schemeClr val="accent1"/>
                </a:solidFill>
                <a:latin typeface="Gill Sans Ultra Bold" pitchFamily="34" charset="0"/>
              </a:rPr>
              <a:t>PCM</a:t>
            </a:r>
          </a:p>
        </p:txBody>
      </p:sp>
      <p:sp>
        <p:nvSpPr>
          <p:cNvPr id="119814" name="Text Box 6"/>
          <p:cNvSpPr txBox="1">
            <a:spLocks noChangeArrowheads="1"/>
          </p:cNvSpPr>
          <p:nvPr/>
        </p:nvSpPr>
        <p:spPr bwMode="auto">
          <a:xfrm>
            <a:off x="957263" y="4368800"/>
            <a:ext cx="2881312" cy="1373188"/>
          </a:xfrm>
          <a:prstGeom prst="rect">
            <a:avLst/>
          </a:prstGeom>
          <a:noFill/>
          <a:ln w="25400">
            <a:noFill/>
            <a:miter lim="800000"/>
            <a:headEnd/>
            <a:tailEnd/>
          </a:ln>
        </p:spPr>
        <p:txBody>
          <a:bodyPr>
            <a:spAutoFit/>
          </a:bodyPr>
          <a:lstStyle/>
          <a:p>
            <a:pPr algn="r">
              <a:spcBef>
                <a:spcPct val="50000"/>
              </a:spcBef>
            </a:pPr>
            <a:r>
              <a:rPr lang="en-US" sz="2800">
                <a:latin typeface="Arial Black" pitchFamily="34" charset="0"/>
              </a:rPr>
              <a:t>A Excelente Disciplina do Técnico!</a:t>
            </a:r>
          </a:p>
        </p:txBody>
      </p:sp>
      <p:sp>
        <p:nvSpPr>
          <p:cNvPr id="119815" name="Text Box 7"/>
          <p:cNvSpPr txBox="1">
            <a:spLocks noChangeArrowheads="1"/>
          </p:cNvSpPr>
          <p:nvPr/>
        </p:nvSpPr>
        <p:spPr bwMode="auto">
          <a:xfrm>
            <a:off x="3616325" y="4133850"/>
            <a:ext cx="4695825" cy="1844675"/>
          </a:xfrm>
          <a:prstGeom prst="rect">
            <a:avLst/>
          </a:prstGeom>
          <a:noFill/>
          <a:ln w="25400">
            <a:noFill/>
            <a:miter lim="800000"/>
            <a:headEnd/>
            <a:tailEnd/>
          </a:ln>
        </p:spPr>
        <p:txBody>
          <a:bodyPr>
            <a:spAutoFit/>
          </a:bodyPr>
          <a:lstStyle/>
          <a:p>
            <a:pPr>
              <a:spcBef>
                <a:spcPct val="50000"/>
              </a:spcBef>
            </a:pPr>
            <a:r>
              <a:rPr lang="en-US" sz="11500">
                <a:latin typeface="Gill Sans Ultra Bold" pitchFamily="34" charset="0"/>
              </a:rPr>
              <a:t>PCM</a:t>
            </a:r>
          </a:p>
        </p:txBody>
      </p:sp>
      <p:sp>
        <p:nvSpPr>
          <p:cNvPr id="119816" name="Line 8"/>
          <p:cNvSpPr>
            <a:spLocks noChangeShapeType="1"/>
          </p:cNvSpPr>
          <p:nvPr/>
        </p:nvSpPr>
        <p:spPr bwMode="auto">
          <a:xfrm>
            <a:off x="930275" y="4403725"/>
            <a:ext cx="6765925" cy="1219200"/>
          </a:xfrm>
          <a:prstGeom prst="line">
            <a:avLst/>
          </a:prstGeom>
          <a:noFill/>
          <a:ln w="50800">
            <a:solidFill>
              <a:srgbClr val="FF0000"/>
            </a:solidFill>
            <a:round/>
            <a:headEnd/>
            <a:tailEnd/>
          </a:ln>
        </p:spPr>
        <p:txBody>
          <a:bodyPr/>
          <a:lstStyle/>
          <a:p>
            <a:endParaRPr lang="en-US"/>
          </a:p>
        </p:txBody>
      </p:sp>
      <p:sp>
        <p:nvSpPr>
          <p:cNvPr id="119817" name="Line 9"/>
          <p:cNvSpPr>
            <a:spLocks noChangeShapeType="1"/>
          </p:cNvSpPr>
          <p:nvPr/>
        </p:nvSpPr>
        <p:spPr bwMode="auto">
          <a:xfrm flipV="1">
            <a:off x="939800" y="4460875"/>
            <a:ext cx="6765925" cy="1219200"/>
          </a:xfrm>
          <a:prstGeom prst="line">
            <a:avLst/>
          </a:prstGeom>
          <a:noFill/>
          <a:ln w="50800">
            <a:solidFill>
              <a:srgbClr val="FF0000"/>
            </a:solidFill>
            <a:round/>
            <a:headEnd/>
            <a:tailEnd/>
          </a:ln>
        </p:spPr>
        <p:txBody>
          <a:bodyPr/>
          <a:lstStyle/>
          <a:p>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indent="0" eaLnBrk="1" hangingPunct="1"/>
            <a:r>
              <a:rPr lang="en-US"/>
              <a:t>Weight</a:t>
            </a:r>
          </a:p>
        </p:txBody>
      </p:sp>
      <p:sp>
        <p:nvSpPr>
          <p:cNvPr id="119811" name="Rectangle 3"/>
          <p:cNvSpPr>
            <a:spLocks noGrp="1" noChangeArrowheads="1"/>
          </p:cNvSpPr>
          <p:nvPr>
            <p:ph idx="1"/>
          </p:nvPr>
        </p:nvSpPr>
        <p:spPr>
          <a:xfrm>
            <a:off x="406400" y="1309688"/>
            <a:ext cx="8504238" cy="5040312"/>
          </a:xfrm>
        </p:spPr>
        <p:txBody>
          <a:bodyPr rtlCol="0">
            <a:normAutofit lnSpcReduction="10000"/>
          </a:bodyPr>
          <a:lstStyle/>
          <a:p>
            <a:pPr marL="0" indent="0" eaLnBrk="1" fontAlgn="auto" hangingPunct="1">
              <a:spcAft>
                <a:spcPts val="0"/>
              </a:spcAft>
              <a:buFontTx/>
              <a:buNone/>
              <a:defRPr/>
            </a:pPr>
            <a:r>
              <a:rPr lang="en-US" sz="2800" b="0" dirty="0"/>
              <a:t>Contrast different weights</a:t>
            </a:r>
          </a:p>
          <a:p>
            <a:pPr marL="0" indent="0" eaLnBrk="1" fontAlgn="auto" hangingPunct="1">
              <a:spcAft>
                <a:spcPts val="0"/>
              </a:spcAft>
              <a:buFontTx/>
              <a:buNone/>
              <a:defRPr/>
            </a:pPr>
            <a:endParaRPr lang="en-US" sz="2800" dirty="0"/>
          </a:p>
          <a:p>
            <a:pPr marL="0" indent="0" eaLnBrk="1" fontAlgn="auto" hangingPunct="1">
              <a:spcAft>
                <a:spcPts val="0"/>
              </a:spcAft>
              <a:buFontTx/>
              <a:buNone/>
              <a:defRPr/>
            </a:pPr>
            <a:r>
              <a:rPr lang="en-US" sz="2800" b="0" dirty="0">
                <a:latin typeface="Gill Sans MT Ext Condensed Bold" pitchFamily="34" charset="0"/>
              </a:rPr>
              <a:t>Gill Sans MT Extra Condensed</a:t>
            </a:r>
            <a:r>
              <a:rPr lang="en-US" sz="2800" b="0" dirty="0">
                <a:latin typeface="Gill Sans MT Condensed" pitchFamily="34" charset="0"/>
              </a:rPr>
              <a:t> </a:t>
            </a:r>
          </a:p>
          <a:p>
            <a:pPr marL="0" indent="0" eaLnBrk="1" fontAlgn="auto" hangingPunct="1">
              <a:spcAft>
                <a:spcPts val="0"/>
              </a:spcAft>
              <a:buFontTx/>
              <a:buNone/>
              <a:defRPr/>
            </a:pPr>
            <a:r>
              <a:rPr lang="en-US" sz="2800" b="0" dirty="0">
                <a:latin typeface="Gill Sans MT Condensed"/>
                <a:cs typeface="Gill Sans MT Condensed"/>
              </a:rPr>
              <a:t>Gill Sans MT Condensed</a:t>
            </a:r>
          </a:p>
          <a:p>
            <a:pPr marL="0" indent="0" eaLnBrk="1" fontAlgn="auto" hangingPunct="1">
              <a:spcAft>
                <a:spcPts val="0"/>
              </a:spcAft>
              <a:buFontTx/>
              <a:buNone/>
              <a:defRPr/>
            </a:pPr>
            <a:r>
              <a:rPr lang="en-US" sz="2800" b="0" dirty="0">
                <a:latin typeface="Gill Sans MT"/>
                <a:cs typeface="Gill Sans MT"/>
              </a:rPr>
              <a:t>Gill Sans MT</a:t>
            </a:r>
          </a:p>
          <a:p>
            <a:pPr marL="0" indent="0" eaLnBrk="1" fontAlgn="auto" hangingPunct="1">
              <a:spcAft>
                <a:spcPts val="0"/>
              </a:spcAft>
              <a:buFontTx/>
              <a:buNone/>
              <a:defRPr/>
            </a:pPr>
            <a:r>
              <a:rPr lang="en-US" sz="2800" dirty="0">
                <a:latin typeface="Gill Sans MT"/>
                <a:cs typeface="Gill Sans MT"/>
              </a:rPr>
              <a:t>Gill Sans MT Bold</a:t>
            </a:r>
          </a:p>
          <a:p>
            <a:pPr marL="0" indent="0" eaLnBrk="1" fontAlgn="auto" hangingPunct="1">
              <a:spcAft>
                <a:spcPts val="0"/>
              </a:spcAft>
              <a:buFontTx/>
              <a:buNone/>
              <a:defRPr/>
            </a:pPr>
            <a:r>
              <a:rPr lang="en-US" sz="2800" b="0" dirty="0">
                <a:latin typeface="Gill Sans MT Ultra Bold Cond"/>
                <a:cs typeface="Gill Sans MT Ultra Bold Cond"/>
              </a:rPr>
              <a:t>Gill Sans MT Ultra Bold Condensed</a:t>
            </a:r>
          </a:p>
          <a:p>
            <a:pPr marL="0" indent="0" eaLnBrk="1" fontAlgn="auto" hangingPunct="1">
              <a:spcAft>
                <a:spcPts val="0"/>
              </a:spcAft>
              <a:buFontTx/>
              <a:buNone/>
              <a:defRPr/>
            </a:pPr>
            <a:r>
              <a:rPr lang="en-US" sz="2800" b="0" dirty="0">
                <a:latin typeface="Gill Sans Ultra Bold" pitchFamily="34" charset="0"/>
              </a:rPr>
              <a:t>Gill Sans MT Ultra Bold</a:t>
            </a:r>
          </a:p>
          <a:p>
            <a:pPr marL="0" indent="0" eaLnBrk="1" fontAlgn="auto" hangingPunct="1">
              <a:spcAft>
                <a:spcPts val="0"/>
              </a:spcAft>
              <a:buFontTx/>
              <a:buNone/>
              <a:defRPr/>
            </a:pPr>
            <a:endParaRPr lang="en-US" sz="2800" b="0" dirty="0">
              <a:latin typeface="Gill Sans Ultra Bold Condensed"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indent="0" eaLnBrk="1" hangingPunct="1"/>
            <a:r>
              <a:rPr lang="en-US" dirty="0"/>
              <a:t>Reduced number of fonts</a:t>
            </a:r>
          </a:p>
        </p:txBody>
      </p:sp>
      <p:sp>
        <p:nvSpPr>
          <p:cNvPr id="121859" name="Rectangle 3"/>
          <p:cNvSpPr>
            <a:spLocks noGrp="1" noChangeArrowheads="1"/>
          </p:cNvSpPr>
          <p:nvPr>
            <p:ph idx="1"/>
          </p:nvPr>
        </p:nvSpPr>
        <p:spPr/>
        <p:txBody>
          <a:bodyPr/>
          <a:lstStyle/>
          <a:p>
            <a:pPr marL="0" indent="0" eaLnBrk="1" hangingPunct="1">
              <a:buFontTx/>
              <a:buNone/>
            </a:pPr>
            <a:r>
              <a:rPr lang="en-US" sz="4400" b="0" dirty="0"/>
              <a:t>Do not </a:t>
            </a:r>
            <a:r>
              <a:rPr lang="en-US" sz="4400" b="0" dirty="0">
                <a:latin typeface="Times New Roman" pitchFamily="18" charset="0"/>
              </a:rPr>
              <a:t>use more than two or </a:t>
            </a:r>
            <a:r>
              <a:rPr lang="en-US" sz="4400" b="0" dirty="0"/>
              <a:t> </a:t>
            </a:r>
            <a:r>
              <a:rPr lang="en-US" sz="4400" b="0" dirty="0">
                <a:latin typeface="Arial Black" pitchFamily="34" charset="0"/>
              </a:rPr>
              <a:t>three fonts </a:t>
            </a:r>
            <a:r>
              <a:rPr lang="en-US" sz="4400" b="0" dirty="0">
                <a:latin typeface="Georgia" pitchFamily="18" charset="0"/>
              </a:rPr>
              <a:t>in each </a:t>
            </a:r>
            <a:r>
              <a:rPr lang="en-US" sz="7200" b="0" dirty="0">
                <a:latin typeface="Palace Script MT" pitchFamily="66" charset="0"/>
              </a:rPr>
              <a:t>document</a:t>
            </a:r>
            <a:r>
              <a:rPr lang="en-US" sz="4400" dirty="0"/>
              <a:t>.</a:t>
            </a:r>
          </a:p>
          <a:p>
            <a:pPr marL="0" indent="0" eaLnBrk="1" hangingPunct="1">
              <a:buFontTx/>
              <a:buNone/>
            </a:pPr>
            <a:endParaRPr lang="en-US" sz="4400" dirty="0"/>
          </a:p>
          <a:p>
            <a:pPr marL="0" indent="0" eaLnBrk="1" hangingPunct="1">
              <a:buFontTx/>
              <a:buNone/>
            </a:pPr>
            <a:r>
              <a:rPr lang="en-US" sz="4400" dirty="0"/>
              <a:t>Confusing and unaesthetic</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indent="0" eaLnBrk="1" hangingPunct="1"/>
            <a:r>
              <a:rPr lang="en-US"/>
              <a:t>Using Text</a:t>
            </a:r>
          </a:p>
        </p:txBody>
      </p:sp>
      <p:sp>
        <p:nvSpPr>
          <p:cNvPr id="122883" name="Rectangle 3"/>
          <p:cNvSpPr>
            <a:spLocks noGrp="1" noChangeArrowheads="1"/>
          </p:cNvSpPr>
          <p:nvPr>
            <p:ph idx="1"/>
          </p:nvPr>
        </p:nvSpPr>
        <p:spPr/>
        <p:txBody>
          <a:bodyPr/>
          <a:lstStyle/>
          <a:p>
            <a:pPr marL="0" indent="0" eaLnBrk="1" hangingPunct="1">
              <a:buFontTx/>
              <a:buNone/>
            </a:pPr>
            <a:r>
              <a:rPr lang="en-US" sz="3600" b="0"/>
              <a:t>Take output medium into consideration</a:t>
            </a:r>
          </a:p>
          <a:p>
            <a:pPr lvl="1" eaLnBrk="1" hangingPunct="1">
              <a:buFontTx/>
              <a:buNone/>
            </a:pPr>
            <a:r>
              <a:rPr lang="en-US" sz="3200"/>
              <a:t>Screen / projector have low resolution</a:t>
            </a:r>
          </a:p>
          <a:p>
            <a:pPr lvl="1" eaLnBrk="1" hangingPunct="1">
              <a:buFontTx/>
              <a:buNone/>
            </a:pPr>
            <a:r>
              <a:rPr lang="en-US" sz="3200"/>
              <a:t>Use Sans Serif fonts</a:t>
            </a:r>
          </a:p>
          <a:p>
            <a:pPr lvl="1" eaLnBrk="1" hangingPunct="1">
              <a:buFontTx/>
              <a:buNone/>
            </a:pPr>
            <a:endParaRPr lang="en-US" sz="3200"/>
          </a:p>
          <a:p>
            <a:pPr marL="0" indent="0" eaLnBrk="1" hangingPunct="1">
              <a:buFontTx/>
              <a:buNone/>
            </a:pPr>
            <a:r>
              <a:rPr lang="en-US" sz="3600" b="0"/>
              <a:t>On Paper:</a:t>
            </a:r>
          </a:p>
          <a:p>
            <a:pPr lvl="1" eaLnBrk="1" hangingPunct="1">
              <a:buFontTx/>
              <a:buNone/>
            </a:pPr>
            <a:r>
              <a:rPr lang="en-US" sz="3200"/>
              <a:t>Serifs create a natural line, making reading easier</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indent="0" eaLnBrk="1" hangingPunct="1"/>
            <a:r>
              <a:rPr lang="en-US"/>
              <a:t>Using Text</a:t>
            </a:r>
          </a:p>
        </p:txBody>
      </p:sp>
      <p:sp>
        <p:nvSpPr>
          <p:cNvPr id="123907" name="Rectangle 3"/>
          <p:cNvSpPr>
            <a:spLocks noGrp="1" noChangeArrowheads="1"/>
          </p:cNvSpPr>
          <p:nvPr>
            <p:ph idx="1"/>
          </p:nvPr>
        </p:nvSpPr>
        <p:spPr/>
        <p:txBody>
          <a:bodyPr/>
          <a:lstStyle/>
          <a:p>
            <a:pPr marL="0" indent="0" eaLnBrk="1" hangingPunct="1">
              <a:buFontTx/>
              <a:buNone/>
            </a:pPr>
            <a:r>
              <a:rPr lang="en-US"/>
              <a:t>Avoid WRITING EVERYTHING IN CAPITALS, ESPECIALLY IN LARGE TEXT BLOCKS LIKE THIS ONE, BECAUSE THEY BECOME HARD TO READ…</a:t>
            </a:r>
          </a:p>
          <a:p>
            <a:pPr marL="0" indent="0" eaLnBrk="1" hangingPunct="1">
              <a:buFontTx/>
              <a:buNone/>
            </a:pPr>
            <a:endParaRPr lang="en-US"/>
          </a:p>
          <a:p>
            <a:pPr marL="0" indent="0" algn="ctr" eaLnBrk="1" hangingPunct="1">
              <a:buFontTx/>
              <a:buNone/>
            </a:pPr>
            <a:r>
              <a:rPr lang="en-US" b="0"/>
              <a:t>EXPERIMENT</a:t>
            </a:r>
          </a:p>
          <a:p>
            <a:pPr marL="0" indent="0" algn="ctr" eaLnBrk="1" hangingPunct="1">
              <a:buFontTx/>
              <a:buNone/>
            </a:pPr>
            <a:r>
              <a:rPr lang="en-US" b="0"/>
              <a:t>experiment</a:t>
            </a:r>
          </a:p>
        </p:txBody>
      </p:sp>
      <p:sp>
        <p:nvSpPr>
          <p:cNvPr id="123908" name="Rectangle 4"/>
          <p:cNvSpPr>
            <a:spLocks noChangeArrowheads="1"/>
          </p:cNvSpPr>
          <p:nvPr/>
        </p:nvSpPr>
        <p:spPr bwMode="auto">
          <a:xfrm>
            <a:off x="3348038" y="3762375"/>
            <a:ext cx="2438400" cy="425450"/>
          </a:xfrm>
          <a:prstGeom prst="rect">
            <a:avLst/>
          </a:prstGeom>
          <a:noFill/>
          <a:ln w="25400">
            <a:solidFill>
              <a:srgbClr val="FF0000"/>
            </a:solidFill>
            <a:miter lim="800000"/>
            <a:headEnd/>
            <a:tailEnd/>
          </a:ln>
        </p:spPr>
        <p:txBody>
          <a:bodyPr wrap="none" anchor="ctr"/>
          <a:lstStyle/>
          <a:p>
            <a:endParaRPr lang="pt-PT"/>
          </a:p>
        </p:txBody>
      </p:sp>
      <p:sp>
        <p:nvSpPr>
          <p:cNvPr id="123909" name="Freeform 7"/>
          <p:cNvSpPr>
            <a:spLocks/>
          </p:cNvSpPr>
          <p:nvPr/>
        </p:nvSpPr>
        <p:spPr bwMode="auto">
          <a:xfrm>
            <a:off x="3597275" y="4549775"/>
            <a:ext cx="1939925" cy="423863"/>
          </a:xfrm>
          <a:custGeom>
            <a:avLst/>
            <a:gdLst>
              <a:gd name="T0" fmla="*/ 2147483647 w 1233"/>
              <a:gd name="T1" fmla="*/ 2147483647 h 267"/>
              <a:gd name="T2" fmla="*/ 0 w 1233"/>
              <a:gd name="T3" fmla="*/ 2147483647 h 267"/>
              <a:gd name="T4" fmla="*/ 0 w 1233"/>
              <a:gd name="T5" fmla="*/ 2147483647 h 267"/>
              <a:gd name="T6" fmla="*/ 2147483647 w 1233"/>
              <a:gd name="T7" fmla="*/ 2147483647 h 267"/>
              <a:gd name="T8" fmla="*/ 2147483647 w 1233"/>
              <a:gd name="T9" fmla="*/ 0 h 267"/>
              <a:gd name="T10" fmla="*/ 2147483647 w 1233"/>
              <a:gd name="T11" fmla="*/ 0 h 267"/>
              <a:gd name="T12" fmla="*/ 2147483647 w 1233"/>
              <a:gd name="T13" fmla="*/ 2147483647 h 267"/>
              <a:gd name="T14" fmla="*/ 2147483647 w 1233"/>
              <a:gd name="T15" fmla="*/ 2147483647 h 267"/>
              <a:gd name="T16" fmla="*/ 2147483647 w 1233"/>
              <a:gd name="T17" fmla="*/ 2147483647 h 267"/>
              <a:gd name="T18" fmla="*/ 2147483647 w 1233"/>
              <a:gd name="T19" fmla="*/ 2147483647 h 267"/>
              <a:gd name="T20" fmla="*/ 2147483647 w 1233"/>
              <a:gd name="T21" fmla="*/ 2147483647 h 267"/>
              <a:gd name="T22" fmla="*/ 2147483647 w 1233"/>
              <a:gd name="T23" fmla="*/ 2147483647 h 267"/>
              <a:gd name="T24" fmla="*/ 2147483647 w 1233"/>
              <a:gd name="T25" fmla="*/ 2147483647 h 267"/>
              <a:gd name="T26" fmla="*/ 2147483647 w 1233"/>
              <a:gd name="T27" fmla="*/ 2147483647 h 267"/>
              <a:gd name="T28" fmla="*/ 2147483647 w 1233"/>
              <a:gd name="T29" fmla="*/ 2147483647 h 267"/>
              <a:gd name="T30" fmla="*/ 2147483647 w 1233"/>
              <a:gd name="T31" fmla="*/ 2147483647 h 267"/>
              <a:gd name="T32" fmla="*/ 2147483647 w 1233"/>
              <a:gd name="T33" fmla="*/ 2147483647 h 2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3"/>
              <a:gd name="T52" fmla="*/ 0 h 267"/>
              <a:gd name="T53" fmla="*/ 1233 w 1233"/>
              <a:gd name="T54" fmla="*/ 267 h 2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3" h="267">
                <a:moveTo>
                  <a:pt x="249" y="204"/>
                </a:moveTo>
                <a:lnTo>
                  <a:pt x="0" y="204"/>
                </a:lnTo>
                <a:lnTo>
                  <a:pt x="0" y="51"/>
                </a:lnTo>
                <a:lnTo>
                  <a:pt x="600" y="51"/>
                </a:lnTo>
                <a:lnTo>
                  <a:pt x="600" y="0"/>
                </a:lnTo>
                <a:lnTo>
                  <a:pt x="675" y="0"/>
                </a:lnTo>
                <a:lnTo>
                  <a:pt x="675" y="42"/>
                </a:lnTo>
                <a:lnTo>
                  <a:pt x="1119" y="42"/>
                </a:lnTo>
                <a:lnTo>
                  <a:pt x="1116" y="21"/>
                </a:lnTo>
                <a:lnTo>
                  <a:pt x="1191" y="21"/>
                </a:lnTo>
                <a:lnTo>
                  <a:pt x="1197" y="39"/>
                </a:lnTo>
                <a:lnTo>
                  <a:pt x="1226" y="39"/>
                </a:lnTo>
                <a:cubicBezTo>
                  <a:pt x="1228" y="92"/>
                  <a:pt x="1231" y="145"/>
                  <a:pt x="1233" y="198"/>
                </a:cubicBezTo>
                <a:lnTo>
                  <a:pt x="330" y="198"/>
                </a:lnTo>
                <a:lnTo>
                  <a:pt x="330" y="267"/>
                </a:lnTo>
                <a:lnTo>
                  <a:pt x="252" y="267"/>
                </a:lnTo>
                <a:lnTo>
                  <a:pt x="249" y="204"/>
                </a:lnTo>
                <a:close/>
              </a:path>
            </a:pathLst>
          </a:custGeom>
          <a:noFill/>
          <a:ln w="25400">
            <a:solidFill>
              <a:srgbClr val="FF0000"/>
            </a:solidFill>
            <a:round/>
            <a:headEnd/>
            <a:tailEnd/>
          </a:ln>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pPr indent="3175"/>
            <a:r>
              <a:rPr lang="en-US"/>
              <a:t>Fonts have meaning…</a:t>
            </a:r>
          </a:p>
        </p:txBody>
      </p:sp>
      <p:sp>
        <p:nvSpPr>
          <p:cNvPr id="124931" name="Content Placeholder 2"/>
          <p:cNvSpPr>
            <a:spLocks noGrp="1"/>
          </p:cNvSpPr>
          <p:nvPr>
            <p:ph idx="1"/>
          </p:nvPr>
        </p:nvSpPr>
        <p:spPr/>
        <p:txBody>
          <a:bodyPr/>
          <a:lstStyle/>
          <a:p>
            <a:pPr marL="0" indent="0"/>
            <a:r>
              <a:rPr lang="en-US" dirty="0">
                <a:solidFill>
                  <a:schemeClr val="tx1"/>
                </a:solidFill>
                <a:latin typeface="Comic Sans MS" pitchFamily="66" charset="0"/>
              </a:rPr>
              <a:t>It is with regret we must inform that your dear uncle Steve has passed away last evening. The funeral arrangements have been made for this afternoon at 5p.m. We will be picking you up at the train station.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pPr indent="3175"/>
            <a:r>
              <a:rPr lang="en-US"/>
              <a:t>Fonts have meaning…</a:t>
            </a:r>
          </a:p>
        </p:txBody>
      </p:sp>
      <p:sp>
        <p:nvSpPr>
          <p:cNvPr id="125955" name="Content Placeholder 2"/>
          <p:cNvSpPr>
            <a:spLocks noGrp="1"/>
          </p:cNvSpPr>
          <p:nvPr>
            <p:ph idx="1"/>
          </p:nvPr>
        </p:nvSpPr>
        <p:spPr/>
        <p:txBody>
          <a:bodyPr/>
          <a:lstStyle/>
          <a:p>
            <a:pPr marL="0" indent="0"/>
            <a:r>
              <a:rPr lang="en-US">
                <a:solidFill>
                  <a:schemeClr val="tx1"/>
                </a:solidFill>
                <a:latin typeface="Tempus Sans ITC" pitchFamily="82" charset="0"/>
              </a:rPr>
              <a:t>It is with regret we must inform that your dear uncle Steve has passed away last evening. The funeral arrangements have been made for this afternoon at 5p.m. We will be picking you up at the train station.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indent="0" eaLnBrk="1" hangingPunct="1"/>
            <a:r>
              <a:rPr lang="en-US" dirty="0"/>
              <a:t>And now? Something noteworthy?</a:t>
            </a:r>
          </a:p>
        </p:txBody>
      </p:sp>
      <p:sp>
        <p:nvSpPr>
          <p:cNvPr id="24579" name="Oval 3"/>
          <p:cNvSpPr>
            <a:spLocks noChangeArrowheads="1"/>
          </p:cNvSpPr>
          <p:nvPr/>
        </p:nvSpPr>
        <p:spPr bwMode="auto">
          <a:xfrm>
            <a:off x="1331913"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0" name="Oval 4"/>
          <p:cNvSpPr>
            <a:spLocks noChangeArrowheads="1"/>
          </p:cNvSpPr>
          <p:nvPr/>
        </p:nvSpPr>
        <p:spPr bwMode="auto">
          <a:xfrm>
            <a:off x="1619250" y="38608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1" name="Oval 5"/>
          <p:cNvSpPr>
            <a:spLocks noChangeArrowheads="1"/>
          </p:cNvSpPr>
          <p:nvPr/>
        </p:nvSpPr>
        <p:spPr bwMode="auto">
          <a:xfrm>
            <a:off x="3059113" y="33575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2" name="Oval 6"/>
          <p:cNvSpPr>
            <a:spLocks noChangeArrowheads="1"/>
          </p:cNvSpPr>
          <p:nvPr/>
        </p:nvSpPr>
        <p:spPr bwMode="auto">
          <a:xfrm>
            <a:off x="21955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3" name="Oval 7"/>
          <p:cNvSpPr>
            <a:spLocks noChangeArrowheads="1"/>
          </p:cNvSpPr>
          <p:nvPr/>
        </p:nvSpPr>
        <p:spPr bwMode="auto">
          <a:xfrm>
            <a:off x="3708400"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4" name="Oval 8"/>
          <p:cNvSpPr>
            <a:spLocks noChangeArrowheads="1"/>
          </p:cNvSpPr>
          <p:nvPr/>
        </p:nvSpPr>
        <p:spPr bwMode="auto">
          <a:xfrm>
            <a:off x="3419475" y="4005263"/>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5" name="Oval 9"/>
          <p:cNvSpPr>
            <a:spLocks noChangeArrowheads="1"/>
          </p:cNvSpPr>
          <p:nvPr/>
        </p:nvSpPr>
        <p:spPr bwMode="auto">
          <a:xfrm>
            <a:off x="3059113" y="25654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6" name="Oval 10"/>
          <p:cNvSpPr>
            <a:spLocks noChangeArrowheads="1"/>
          </p:cNvSpPr>
          <p:nvPr/>
        </p:nvSpPr>
        <p:spPr bwMode="auto">
          <a:xfrm>
            <a:off x="4283075" y="39338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7" name="Oval 11"/>
          <p:cNvSpPr>
            <a:spLocks noChangeArrowheads="1"/>
          </p:cNvSpPr>
          <p:nvPr/>
        </p:nvSpPr>
        <p:spPr bwMode="auto">
          <a:xfrm>
            <a:off x="4283075" y="270827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8" name="Oval 12"/>
          <p:cNvSpPr>
            <a:spLocks noChangeArrowheads="1"/>
          </p:cNvSpPr>
          <p:nvPr/>
        </p:nvSpPr>
        <p:spPr bwMode="auto">
          <a:xfrm>
            <a:off x="2411413" y="42926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89" name="Oval 13"/>
          <p:cNvSpPr>
            <a:spLocks noChangeArrowheads="1"/>
          </p:cNvSpPr>
          <p:nvPr/>
        </p:nvSpPr>
        <p:spPr bwMode="auto">
          <a:xfrm>
            <a:off x="4716463" y="32131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90" name="Oval 14"/>
          <p:cNvSpPr>
            <a:spLocks noChangeArrowheads="1"/>
          </p:cNvSpPr>
          <p:nvPr/>
        </p:nvSpPr>
        <p:spPr bwMode="auto">
          <a:xfrm>
            <a:off x="5003800" y="23495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91" name="Oval 15"/>
          <p:cNvSpPr>
            <a:spLocks noChangeArrowheads="1"/>
          </p:cNvSpPr>
          <p:nvPr/>
        </p:nvSpPr>
        <p:spPr bwMode="auto">
          <a:xfrm>
            <a:off x="5291138" y="43656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92" name="Oval 16"/>
          <p:cNvSpPr>
            <a:spLocks noChangeArrowheads="1"/>
          </p:cNvSpPr>
          <p:nvPr/>
        </p:nvSpPr>
        <p:spPr bwMode="auto">
          <a:xfrm>
            <a:off x="7667625" y="3644900"/>
            <a:ext cx="358775" cy="358775"/>
          </a:xfrm>
          <a:prstGeom prst="ellipse">
            <a:avLst/>
          </a:prstGeom>
          <a:solidFill>
            <a:schemeClr val="accent2"/>
          </a:solidFill>
          <a:ln w="50800">
            <a:solidFill>
              <a:schemeClr val="accent2"/>
            </a:solidFill>
            <a:round/>
            <a:headEnd/>
            <a:tailEnd/>
          </a:ln>
        </p:spPr>
        <p:txBody>
          <a:bodyPr wrap="none" anchor="ctr"/>
          <a:lstStyle/>
          <a:p>
            <a:endParaRPr lang="pt-PT"/>
          </a:p>
        </p:txBody>
      </p:sp>
      <p:sp>
        <p:nvSpPr>
          <p:cNvPr id="24593" name="Oval 17"/>
          <p:cNvSpPr>
            <a:spLocks noChangeArrowheads="1"/>
          </p:cNvSpPr>
          <p:nvPr/>
        </p:nvSpPr>
        <p:spPr bwMode="auto">
          <a:xfrm>
            <a:off x="3779838" y="4797425"/>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
        <p:nvSpPr>
          <p:cNvPr id="24594" name="Oval 18"/>
          <p:cNvSpPr>
            <a:spLocks noChangeArrowheads="1"/>
          </p:cNvSpPr>
          <p:nvPr/>
        </p:nvSpPr>
        <p:spPr bwMode="auto">
          <a:xfrm>
            <a:off x="2339975" y="3429000"/>
            <a:ext cx="358775" cy="358775"/>
          </a:xfrm>
          <a:prstGeom prst="ellipse">
            <a:avLst/>
          </a:prstGeom>
          <a:solidFill>
            <a:schemeClr val="tx1"/>
          </a:solidFill>
          <a:ln w="50800">
            <a:solidFill>
              <a:schemeClr val="tx1"/>
            </a:solidFill>
            <a:round/>
            <a:headEnd/>
            <a:tailEnd/>
          </a:ln>
        </p:spPr>
        <p:txBody>
          <a:bodyPr wrap="none" anchor="ctr"/>
          <a:lstStyle/>
          <a:p>
            <a:endParaRPr lang="pt-PT"/>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indent="3175"/>
            <a:r>
              <a:rPr lang="en-US"/>
              <a:t>Fonts have meaning…</a:t>
            </a:r>
          </a:p>
        </p:txBody>
      </p:sp>
      <p:sp>
        <p:nvSpPr>
          <p:cNvPr id="126979" name="Content Placeholder 2"/>
          <p:cNvSpPr>
            <a:spLocks noGrp="1"/>
          </p:cNvSpPr>
          <p:nvPr>
            <p:ph idx="1"/>
          </p:nvPr>
        </p:nvSpPr>
        <p:spPr/>
        <p:txBody>
          <a:bodyPr/>
          <a:lstStyle/>
          <a:p>
            <a:pPr marL="0" indent="0"/>
            <a:r>
              <a:rPr lang="en-US" dirty="0">
                <a:solidFill>
                  <a:schemeClr val="tx1"/>
                </a:solidFill>
                <a:latin typeface="Bell MT" pitchFamily="18" charset="0"/>
              </a:rPr>
              <a:t>It is with regret we must inform that your dear uncle Steve has passed away last evening. The funeral arrangements have been made for this afternoon at 5p.m. We will be picking you up at the train station.</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indent="3175"/>
            <a:r>
              <a:rPr lang="en-US"/>
              <a:t>Fonts have meaning…</a:t>
            </a:r>
          </a:p>
        </p:txBody>
      </p:sp>
      <p:sp>
        <p:nvSpPr>
          <p:cNvPr id="128003" name="Content Placeholder 2"/>
          <p:cNvSpPr>
            <a:spLocks noGrp="1"/>
          </p:cNvSpPr>
          <p:nvPr>
            <p:ph idx="1"/>
          </p:nvPr>
        </p:nvSpPr>
        <p:spPr/>
        <p:txBody>
          <a:bodyPr/>
          <a:lstStyle/>
          <a:p>
            <a:r>
              <a:rPr lang="en-US" sz="5400">
                <a:solidFill>
                  <a:schemeClr val="tx1"/>
                </a:solidFill>
                <a:latin typeface="Arial Rounded MT Bold" pitchFamily="34" charset="0"/>
              </a:rPr>
              <a:t>Kick back &amp; relax</a:t>
            </a:r>
          </a:p>
          <a:p>
            <a:endParaRPr lang="en-US"/>
          </a:p>
        </p:txBody>
      </p:sp>
      <p:sp>
        <p:nvSpPr>
          <p:cNvPr id="4" name="TextBox 3"/>
          <p:cNvSpPr txBox="1"/>
          <p:nvPr/>
        </p:nvSpPr>
        <p:spPr>
          <a:xfrm rot="20521970">
            <a:off x="2063750" y="3533775"/>
            <a:ext cx="4303713" cy="1331913"/>
          </a:xfrm>
          <a:prstGeom prst="rect">
            <a:avLst/>
          </a:prstGeom>
          <a:noFill/>
        </p:spPr>
        <p:txBody>
          <a:bodyPr>
            <a:spAutoFit/>
          </a:bodyPr>
          <a:lstStyle/>
          <a:p>
            <a:pPr>
              <a:lnSpc>
                <a:spcPts val="4800"/>
              </a:lnSpc>
              <a:defRPr/>
            </a:pPr>
            <a:r>
              <a:rPr lang="en-US" sz="6000" kern="1000" spc="-140" dirty="0">
                <a:latin typeface="Impact" pitchFamily="34" charset="0"/>
                <a:cs typeface="Arial" charset="0"/>
              </a:rPr>
              <a:t>KICKBACK</a:t>
            </a:r>
          </a:p>
          <a:p>
            <a:pPr>
              <a:lnSpc>
                <a:spcPts val="4800"/>
              </a:lnSpc>
              <a:defRPr/>
            </a:pPr>
            <a:r>
              <a:rPr lang="en-US" sz="6100" kern="1000" spc="-140" dirty="0">
                <a:latin typeface="Impact" pitchFamily="34" charset="0"/>
                <a:cs typeface="Arial" charset="0"/>
              </a:rPr>
              <a:t>ANDRELAX</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Placeholder 3"/>
          <p:cNvSpPr>
            <a:spLocks noGrp="1"/>
          </p:cNvSpPr>
          <p:nvPr>
            <p:ph type="body" sz="quarter" idx="11"/>
          </p:nvPr>
        </p:nvSpPr>
        <p:spPr/>
        <p:txBody>
          <a:bodyPr/>
          <a:lstStyle/>
          <a:p>
            <a:pPr marL="0" indent="0" eaLnBrk="1" hangingPunct="1"/>
            <a:endParaRPr lang="pt-PT"/>
          </a:p>
        </p:txBody>
      </p:sp>
      <p:sp>
        <p:nvSpPr>
          <p:cNvPr id="129027"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07</a:t>
            </a:r>
          </a:p>
        </p:txBody>
      </p:sp>
      <p:sp>
        <p:nvSpPr>
          <p:cNvPr id="123906" name="Rectangle 2"/>
          <p:cNvSpPr>
            <a:spLocks noGrp="1" noChangeArrowheads="1"/>
          </p:cNvSpPr>
          <p:nvPr>
            <p:ph type="title"/>
          </p:nvPr>
        </p:nvSpPr>
        <p:spPr>
          <a:xfrm>
            <a:off x="1763688" y="2886075"/>
            <a:ext cx="7145362" cy="3362325"/>
          </a:xfrm>
        </p:spPr>
        <p:txBody>
          <a:bodyPr rtlCol="0"/>
          <a:lstStyle/>
          <a:p>
            <a:pPr indent="0" eaLnBrk="1" fontAlgn="auto" hangingPunct="1">
              <a:spcAft>
                <a:spcPts val="0"/>
              </a:spcAft>
              <a:defRPr/>
            </a:pPr>
            <a:r>
              <a:rPr lang="en-US" sz="16800" dirty="0">
                <a:solidFill>
                  <a:srgbClr val="FF0000"/>
                </a:solidFill>
                <a:latin typeface="Impact"/>
                <a:cs typeface="Impact"/>
              </a:rPr>
              <a:t>C</a:t>
            </a:r>
            <a:r>
              <a:rPr lang="en-US" sz="16800" dirty="0">
                <a:solidFill>
                  <a:schemeClr val="accent1"/>
                </a:solidFill>
                <a:latin typeface="Impact"/>
                <a:cs typeface="Impact"/>
              </a:rPr>
              <a:t>o</a:t>
            </a:r>
            <a:r>
              <a:rPr lang="en-US" sz="16800" dirty="0">
                <a:solidFill>
                  <a:schemeClr val="accent2"/>
                </a:solidFill>
                <a:latin typeface="Impact"/>
                <a:cs typeface="Impact"/>
              </a:rPr>
              <a:t>l</a:t>
            </a:r>
            <a:r>
              <a:rPr lang="en-US" sz="16800" dirty="0">
                <a:solidFill>
                  <a:srgbClr val="0070C0"/>
                </a:solidFill>
                <a:latin typeface="Impact"/>
                <a:cs typeface="Impact"/>
              </a:rPr>
              <a:t>o</a:t>
            </a:r>
            <a:r>
              <a:rPr lang="en-US" sz="16800" dirty="0">
                <a:solidFill>
                  <a:srgbClr val="7030A0"/>
                </a:solidFill>
                <a:latin typeface="Impact"/>
                <a:cs typeface="Impact"/>
              </a:rPr>
              <a:t>r</a:t>
            </a:r>
            <a:endParaRPr lang="en-US" sz="16800" i="1" dirty="0">
              <a:solidFill>
                <a:srgbClr val="7030A0"/>
              </a:solidFill>
              <a:latin typeface="Impact"/>
              <a:cs typeface="Impac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indent="0" eaLnBrk="1" hangingPunct="1"/>
            <a:r>
              <a:rPr lang="pt-PT"/>
              <a:t>Color</a:t>
            </a:r>
            <a:endParaRPr lang="en-US"/>
          </a:p>
        </p:txBody>
      </p:sp>
      <p:sp>
        <p:nvSpPr>
          <p:cNvPr id="130051" name="Rectangle 3"/>
          <p:cNvSpPr>
            <a:spLocks noGrp="1" noChangeArrowheads="1"/>
          </p:cNvSpPr>
          <p:nvPr>
            <p:ph idx="1"/>
          </p:nvPr>
        </p:nvSpPr>
        <p:spPr/>
        <p:txBody>
          <a:bodyPr/>
          <a:lstStyle/>
          <a:p>
            <a:pPr marL="0" indent="0" eaLnBrk="1" hangingPunct="1">
              <a:buFontTx/>
              <a:buNone/>
            </a:pPr>
            <a:r>
              <a:rPr lang="pt-PT" sz="5400" b="0"/>
              <a:t>We already discussed color models, but...</a:t>
            </a:r>
          </a:p>
          <a:p>
            <a:pPr marL="0" indent="0" eaLnBrk="1" hangingPunct="1">
              <a:buFontTx/>
              <a:buNone/>
            </a:pPr>
            <a:r>
              <a:rPr lang="pt-PT" sz="5400" b="0"/>
              <a:t>... how to pick good color schemes?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indent="0" eaLnBrk="1" hangingPunct="1"/>
            <a:r>
              <a:rPr lang="pt-PT"/>
              <a:t>Color Wheel</a:t>
            </a:r>
            <a:endParaRPr lang="en-US"/>
          </a:p>
        </p:txBody>
      </p:sp>
      <p:sp>
        <p:nvSpPr>
          <p:cNvPr id="131075" name="Rectangle 3"/>
          <p:cNvSpPr>
            <a:spLocks noGrp="1" noChangeArrowheads="1"/>
          </p:cNvSpPr>
          <p:nvPr>
            <p:ph idx="1"/>
          </p:nvPr>
        </p:nvSpPr>
        <p:spPr>
          <a:xfrm>
            <a:off x="517525" y="1103313"/>
            <a:ext cx="8302625" cy="5040312"/>
          </a:xfrm>
        </p:spPr>
        <p:txBody>
          <a:bodyPr/>
          <a:lstStyle/>
          <a:p>
            <a:pPr marL="0" indent="0" eaLnBrk="1" hangingPunct="1">
              <a:buFontTx/>
              <a:buNone/>
            </a:pPr>
            <a:r>
              <a:rPr lang="pt-PT" sz="5400" b="0"/>
              <a:t>Use the color wheel!</a:t>
            </a:r>
          </a:p>
        </p:txBody>
      </p:sp>
      <p:pic>
        <p:nvPicPr>
          <p:cNvPr id="131076" name="Picture 4" descr="ColourWheel"/>
          <p:cNvPicPr>
            <a:picLocks noChangeAspect="1" noChangeArrowheads="1"/>
          </p:cNvPicPr>
          <p:nvPr/>
        </p:nvPicPr>
        <p:blipFill>
          <a:blip r:embed="rId2" cstate="print"/>
          <a:srcRect/>
          <a:stretch>
            <a:fillRect/>
          </a:stretch>
        </p:blipFill>
        <p:spPr bwMode="auto">
          <a:xfrm>
            <a:off x="2638425" y="2287588"/>
            <a:ext cx="4183063" cy="4183062"/>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indent="0" eaLnBrk="1" hangingPunct="1"/>
            <a:r>
              <a:rPr lang="pt-PT"/>
              <a:t>Monochrome scheme</a:t>
            </a:r>
            <a:endParaRPr lang="en-US"/>
          </a:p>
        </p:txBody>
      </p:sp>
      <p:pic>
        <p:nvPicPr>
          <p:cNvPr id="132099" name="Picture 4" descr="ColourWheel"/>
          <p:cNvPicPr>
            <a:picLocks noChangeAspect="1" noChangeArrowheads="1"/>
          </p:cNvPicPr>
          <p:nvPr/>
        </p:nvPicPr>
        <p:blipFill>
          <a:blip r:embed="rId2" cstate="print"/>
          <a:srcRect/>
          <a:stretch>
            <a:fillRect/>
          </a:stretch>
        </p:blipFill>
        <p:spPr bwMode="auto">
          <a:xfrm>
            <a:off x="1838325" y="954088"/>
            <a:ext cx="5724525" cy="5724525"/>
          </a:xfrm>
          <a:prstGeom prst="rect">
            <a:avLst/>
          </a:prstGeom>
          <a:noFill/>
          <a:ln w="9525">
            <a:noFill/>
            <a:miter lim="800000"/>
            <a:headEnd/>
            <a:tailEnd/>
          </a:ln>
        </p:spPr>
      </p:pic>
      <p:sp>
        <p:nvSpPr>
          <p:cNvPr id="132100" name="Oval 6"/>
          <p:cNvSpPr>
            <a:spLocks noChangeArrowheads="1"/>
          </p:cNvSpPr>
          <p:nvPr/>
        </p:nvSpPr>
        <p:spPr bwMode="auto">
          <a:xfrm>
            <a:off x="3067050" y="5502275"/>
            <a:ext cx="339725" cy="339725"/>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2101" name="Line 7"/>
          <p:cNvSpPr>
            <a:spLocks noChangeShapeType="1"/>
          </p:cNvSpPr>
          <p:nvPr/>
        </p:nvSpPr>
        <p:spPr bwMode="auto">
          <a:xfrm flipV="1">
            <a:off x="3349625" y="3835400"/>
            <a:ext cx="1339850" cy="1690688"/>
          </a:xfrm>
          <a:prstGeom prst="line">
            <a:avLst/>
          </a:prstGeom>
          <a:noFill/>
          <a:ln w="25400">
            <a:solidFill>
              <a:srgbClr val="000000"/>
            </a:solidFill>
            <a:round/>
            <a:headEnd/>
            <a:tailEnd/>
          </a:ln>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507EA1"/>
        </a:solidFill>
        <a:effectLst/>
      </p:bgPr>
    </p:bg>
    <p:spTree>
      <p:nvGrpSpPr>
        <p:cNvPr id="1" name=""/>
        <p:cNvGrpSpPr/>
        <p:nvPr/>
      </p:nvGrpSpPr>
      <p:grpSpPr>
        <a:xfrm>
          <a:off x="0" y="0"/>
          <a:ext cx="0" cy="0"/>
          <a:chOff x="0" y="0"/>
          <a:chExt cx="0" cy="0"/>
        </a:xfrm>
      </p:grpSpPr>
      <p:sp>
        <p:nvSpPr>
          <p:cNvPr id="133122" name="Rectangle 8"/>
          <p:cNvSpPr>
            <a:spLocks noChangeArrowheads="1"/>
          </p:cNvSpPr>
          <p:nvPr/>
        </p:nvSpPr>
        <p:spPr bwMode="auto">
          <a:xfrm>
            <a:off x="0" y="-31750"/>
            <a:ext cx="9144000" cy="746125"/>
          </a:xfrm>
          <a:prstGeom prst="rect">
            <a:avLst/>
          </a:prstGeom>
          <a:solidFill>
            <a:srgbClr val="406480"/>
          </a:solidFill>
          <a:ln w="25400">
            <a:noFill/>
            <a:miter lim="800000"/>
            <a:headEnd/>
            <a:tailEnd/>
          </a:ln>
        </p:spPr>
        <p:txBody>
          <a:bodyPr wrap="none" anchor="ctr"/>
          <a:lstStyle/>
          <a:p>
            <a:endParaRPr lang="pt-PT"/>
          </a:p>
        </p:txBody>
      </p:sp>
      <p:sp>
        <p:nvSpPr>
          <p:cNvPr id="133123" name="Rectangle 2"/>
          <p:cNvSpPr>
            <a:spLocks noGrp="1" noChangeArrowheads="1"/>
          </p:cNvSpPr>
          <p:nvPr>
            <p:ph type="title"/>
          </p:nvPr>
        </p:nvSpPr>
        <p:spPr/>
        <p:txBody>
          <a:bodyPr/>
          <a:lstStyle/>
          <a:p>
            <a:pPr indent="0" eaLnBrk="1" hangingPunct="1"/>
            <a:r>
              <a:rPr lang="en-US">
                <a:solidFill>
                  <a:srgbClr val="CFDCE6"/>
                </a:solidFill>
              </a:rPr>
              <a:t>Example Slide – Monochrome</a:t>
            </a:r>
          </a:p>
        </p:txBody>
      </p:sp>
      <p:sp>
        <p:nvSpPr>
          <p:cNvPr id="133124" name="Rectangle 3"/>
          <p:cNvSpPr>
            <a:spLocks noGrp="1" noChangeArrowheads="1"/>
          </p:cNvSpPr>
          <p:nvPr>
            <p:ph idx="1"/>
          </p:nvPr>
        </p:nvSpPr>
        <p:spPr/>
        <p:txBody>
          <a:bodyPr/>
          <a:lstStyle/>
          <a:p>
            <a:pPr marL="0" indent="0" eaLnBrk="1" hangingPunct="1">
              <a:buFontTx/>
              <a:buNone/>
            </a:pPr>
            <a:r>
              <a:rPr lang="en-US" sz="4000">
                <a:solidFill>
                  <a:srgbClr val="CFDCE6"/>
                </a:solidFill>
              </a:rPr>
              <a:t>Aqui temos um texto de exemplo</a:t>
            </a:r>
          </a:p>
          <a:p>
            <a:pPr marL="0" indent="0" eaLnBrk="1" hangingPunct="1">
              <a:buFontTx/>
              <a:buNone/>
            </a:pPr>
            <a:r>
              <a:rPr lang="en-US" sz="4000">
                <a:solidFill>
                  <a:srgbClr val="CFDCE6"/>
                </a:solidFill>
              </a:rPr>
              <a:t>E aqui </a:t>
            </a:r>
            <a:r>
              <a:rPr lang="en-US" sz="4000">
                <a:solidFill>
                  <a:srgbClr val="406480"/>
                </a:solidFill>
              </a:rPr>
              <a:t>outro</a:t>
            </a:r>
            <a:r>
              <a:rPr lang="en-US" sz="4000">
                <a:solidFill>
                  <a:srgbClr val="CFDCE6"/>
                </a:solidFill>
              </a:rPr>
              <a:t> texto ainda</a:t>
            </a:r>
          </a:p>
        </p:txBody>
      </p:sp>
      <p:sp>
        <p:nvSpPr>
          <p:cNvPr id="133125" name="Oval 4"/>
          <p:cNvSpPr>
            <a:spLocks noChangeArrowheads="1"/>
          </p:cNvSpPr>
          <p:nvPr/>
        </p:nvSpPr>
        <p:spPr bwMode="auto">
          <a:xfrm>
            <a:off x="5791200" y="3763963"/>
            <a:ext cx="2239963" cy="2239962"/>
          </a:xfrm>
          <a:prstGeom prst="ellipse">
            <a:avLst/>
          </a:prstGeom>
          <a:solidFill>
            <a:srgbClr val="CFDCE6"/>
          </a:solidFill>
          <a:ln w="25400">
            <a:noFill/>
            <a:round/>
            <a:headEnd/>
            <a:tailEnd/>
          </a:ln>
        </p:spPr>
        <p:txBody>
          <a:bodyPr wrap="none" anchor="ctr"/>
          <a:lstStyle/>
          <a:p>
            <a:endParaRPr lang="pt-PT"/>
          </a:p>
        </p:txBody>
      </p:sp>
      <p:sp>
        <p:nvSpPr>
          <p:cNvPr id="133126" name="Oval 5"/>
          <p:cNvSpPr>
            <a:spLocks noChangeArrowheads="1"/>
          </p:cNvSpPr>
          <p:nvPr/>
        </p:nvSpPr>
        <p:spPr bwMode="auto">
          <a:xfrm>
            <a:off x="7235825" y="4343400"/>
            <a:ext cx="260350" cy="274638"/>
          </a:xfrm>
          <a:prstGeom prst="ellipse">
            <a:avLst/>
          </a:prstGeom>
          <a:solidFill>
            <a:srgbClr val="3082BF"/>
          </a:solidFill>
          <a:ln w="25400">
            <a:solidFill>
              <a:srgbClr val="3082BF"/>
            </a:solidFill>
            <a:round/>
            <a:headEnd/>
            <a:tailEnd/>
          </a:ln>
        </p:spPr>
        <p:txBody>
          <a:bodyPr wrap="none" anchor="ctr"/>
          <a:lstStyle/>
          <a:p>
            <a:endParaRPr lang="pt-PT"/>
          </a:p>
        </p:txBody>
      </p:sp>
      <p:sp>
        <p:nvSpPr>
          <p:cNvPr id="133127" name="Oval 6"/>
          <p:cNvSpPr>
            <a:spLocks noChangeArrowheads="1"/>
          </p:cNvSpPr>
          <p:nvPr/>
        </p:nvSpPr>
        <p:spPr bwMode="auto">
          <a:xfrm>
            <a:off x="6324600" y="4337050"/>
            <a:ext cx="260350" cy="274638"/>
          </a:xfrm>
          <a:prstGeom prst="ellipse">
            <a:avLst/>
          </a:prstGeom>
          <a:solidFill>
            <a:srgbClr val="3082BF"/>
          </a:solidFill>
          <a:ln w="25400">
            <a:solidFill>
              <a:srgbClr val="3082BF"/>
            </a:solidFill>
            <a:round/>
            <a:headEnd/>
            <a:tailEnd/>
          </a:ln>
        </p:spPr>
        <p:txBody>
          <a:bodyPr wrap="none" anchor="ctr"/>
          <a:lstStyle/>
          <a:p>
            <a:endParaRPr lang="pt-PT"/>
          </a:p>
        </p:txBody>
      </p:sp>
      <p:sp>
        <p:nvSpPr>
          <p:cNvPr id="133128" name="AutoShape 7"/>
          <p:cNvSpPr>
            <a:spLocks noChangeArrowheads="1"/>
          </p:cNvSpPr>
          <p:nvPr/>
        </p:nvSpPr>
        <p:spPr bwMode="auto">
          <a:xfrm rot="-5400000">
            <a:off x="6743700" y="4975226"/>
            <a:ext cx="365125" cy="914400"/>
          </a:xfrm>
          <a:prstGeom prst="moon">
            <a:avLst>
              <a:gd name="adj" fmla="val 50000"/>
            </a:avLst>
          </a:prstGeom>
          <a:solidFill>
            <a:srgbClr val="3082BF"/>
          </a:solidFill>
          <a:ln w="25400">
            <a:solidFill>
              <a:srgbClr val="3082BF"/>
            </a:solidFill>
            <a:miter lim="800000"/>
            <a:headEnd/>
            <a:tailEnd/>
          </a:ln>
        </p:spPr>
        <p:txBody>
          <a:bodyPr wrap="none" anchor="ctr"/>
          <a:lstStyle/>
          <a:p>
            <a:endParaRPr lang="pt-PT"/>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indent="0" eaLnBrk="1" hangingPunct="1"/>
            <a:r>
              <a:rPr lang="pt-PT"/>
              <a:t>Complementary Scheme</a:t>
            </a:r>
            <a:endParaRPr lang="en-US"/>
          </a:p>
        </p:txBody>
      </p:sp>
      <p:pic>
        <p:nvPicPr>
          <p:cNvPr id="134147" name="Picture 3" descr="ColourWheel"/>
          <p:cNvPicPr>
            <a:picLocks noChangeAspect="1" noChangeArrowheads="1"/>
          </p:cNvPicPr>
          <p:nvPr/>
        </p:nvPicPr>
        <p:blipFill>
          <a:blip r:embed="rId2" cstate="print"/>
          <a:srcRect/>
          <a:stretch>
            <a:fillRect/>
          </a:stretch>
        </p:blipFill>
        <p:spPr bwMode="auto">
          <a:xfrm>
            <a:off x="1838325" y="954088"/>
            <a:ext cx="5724525" cy="5724525"/>
          </a:xfrm>
          <a:prstGeom prst="rect">
            <a:avLst/>
          </a:prstGeom>
          <a:noFill/>
          <a:ln w="9525">
            <a:noFill/>
            <a:miter lim="800000"/>
            <a:headEnd/>
            <a:tailEnd/>
          </a:ln>
        </p:spPr>
      </p:pic>
      <p:sp>
        <p:nvSpPr>
          <p:cNvPr id="134148" name="Oval 4"/>
          <p:cNvSpPr>
            <a:spLocks noChangeArrowheads="1"/>
          </p:cNvSpPr>
          <p:nvPr/>
        </p:nvSpPr>
        <p:spPr bwMode="auto">
          <a:xfrm>
            <a:off x="3082925" y="5470525"/>
            <a:ext cx="339725" cy="339725"/>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4149" name="Line 5"/>
          <p:cNvSpPr>
            <a:spLocks noChangeShapeType="1"/>
          </p:cNvSpPr>
          <p:nvPr/>
        </p:nvSpPr>
        <p:spPr bwMode="auto">
          <a:xfrm flipV="1">
            <a:off x="3365500" y="3803650"/>
            <a:ext cx="1339850" cy="1690688"/>
          </a:xfrm>
          <a:prstGeom prst="line">
            <a:avLst/>
          </a:prstGeom>
          <a:noFill/>
          <a:ln w="25400">
            <a:solidFill>
              <a:srgbClr val="000000"/>
            </a:solidFill>
            <a:round/>
            <a:headEnd/>
            <a:tailEnd/>
          </a:ln>
        </p:spPr>
        <p:txBody>
          <a:bodyPr/>
          <a:lstStyle/>
          <a:p>
            <a:endParaRPr lang="en-US"/>
          </a:p>
        </p:txBody>
      </p:sp>
      <p:sp>
        <p:nvSpPr>
          <p:cNvPr id="134150" name="Oval 6"/>
          <p:cNvSpPr>
            <a:spLocks noChangeArrowheads="1"/>
          </p:cNvSpPr>
          <p:nvPr/>
        </p:nvSpPr>
        <p:spPr bwMode="auto">
          <a:xfrm>
            <a:off x="6008688" y="1760538"/>
            <a:ext cx="339725" cy="339725"/>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4151" name="Line 7"/>
          <p:cNvSpPr>
            <a:spLocks noChangeShapeType="1"/>
          </p:cNvSpPr>
          <p:nvPr/>
        </p:nvSpPr>
        <p:spPr bwMode="auto">
          <a:xfrm flipV="1">
            <a:off x="4724400" y="2082800"/>
            <a:ext cx="1339850" cy="1690688"/>
          </a:xfrm>
          <a:prstGeom prst="line">
            <a:avLst/>
          </a:prstGeom>
          <a:noFill/>
          <a:ln w="25400">
            <a:solidFill>
              <a:srgbClr val="000000"/>
            </a:solidFill>
            <a:round/>
            <a:headEnd/>
            <a:tailEnd/>
          </a:ln>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5696"/>
        </a:solidFill>
        <a:effectLst/>
      </p:bgPr>
    </p:bg>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0" y="-31750"/>
            <a:ext cx="9144000" cy="746125"/>
          </a:xfrm>
          <a:prstGeom prst="rect">
            <a:avLst/>
          </a:prstGeom>
          <a:solidFill>
            <a:srgbClr val="004070"/>
          </a:solidFill>
          <a:ln w="25400">
            <a:noFill/>
            <a:miter lim="800000"/>
            <a:headEnd/>
            <a:tailEnd/>
          </a:ln>
        </p:spPr>
        <p:txBody>
          <a:bodyPr wrap="none" anchor="ctr"/>
          <a:lstStyle/>
          <a:p>
            <a:endParaRPr lang="pt-PT"/>
          </a:p>
        </p:txBody>
      </p:sp>
      <p:sp>
        <p:nvSpPr>
          <p:cNvPr id="135171" name="Rectangle 3"/>
          <p:cNvSpPr>
            <a:spLocks noGrp="1" noChangeArrowheads="1"/>
          </p:cNvSpPr>
          <p:nvPr>
            <p:ph type="title"/>
          </p:nvPr>
        </p:nvSpPr>
        <p:spPr/>
        <p:txBody>
          <a:bodyPr/>
          <a:lstStyle/>
          <a:p>
            <a:pPr indent="0" eaLnBrk="1" hangingPunct="1"/>
            <a:r>
              <a:rPr lang="en-US">
                <a:solidFill>
                  <a:srgbClr val="FFAE5D"/>
                </a:solidFill>
              </a:rPr>
              <a:t>Example Slide – Complementary</a:t>
            </a:r>
          </a:p>
        </p:txBody>
      </p:sp>
      <p:sp>
        <p:nvSpPr>
          <p:cNvPr id="135172" name="Rectangle 4"/>
          <p:cNvSpPr>
            <a:spLocks noGrp="1" noChangeArrowheads="1"/>
          </p:cNvSpPr>
          <p:nvPr>
            <p:ph idx="1"/>
          </p:nvPr>
        </p:nvSpPr>
        <p:spPr/>
        <p:txBody>
          <a:bodyPr/>
          <a:lstStyle/>
          <a:p>
            <a:pPr marL="0" indent="0" eaLnBrk="1" hangingPunct="1">
              <a:buFontTx/>
              <a:buNone/>
            </a:pPr>
            <a:r>
              <a:rPr lang="en-US" sz="4000">
                <a:solidFill>
                  <a:srgbClr val="FFAE5D"/>
                </a:solidFill>
              </a:rPr>
              <a:t>Aqui temos um texto de exemplo</a:t>
            </a:r>
          </a:p>
          <a:p>
            <a:pPr marL="0" indent="0" eaLnBrk="1" hangingPunct="1">
              <a:buFontTx/>
              <a:buNone/>
            </a:pPr>
            <a:r>
              <a:rPr lang="en-US" sz="4000">
                <a:solidFill>
                  <a:srgbClr val="FFAE5D"/>
                </a:solidFill>
              </a:rPr>
              <a:t>E aqui </a:t>
            </a:r>
            <a:r>
              <a:rPr lang="en-US" sz="4000">
                <a:solidFill>
                  <a:srgbClr val="FF8000"/>
                </a:solidFill>
              </a:rPr>
              <a:t>outro</a:t>
            </a:r>
            <a:r>
              <a:rPr lang="en-US" sz="4000">
                <a:solidFill>
                  <a:srgbClr val="FFAE5D"/>
                </a:solidFill>
              </a:rPr>
              <a:t> texto ainda</a:t>
            </a:r>
          </a:p>
        </p:txBody>
      </p:sp>
      <p:sp>
        <p:nvSpPr>
          <p:cNvPr id="135173" name="Oval 5"/>
          <p:cNvSpPr>
            <a:spLocks noChangeArrowheads="1"/>
          </p:cNvSpPr>
          <p:nvPr/>
        </p:nvSpPr>
        <p:spPr bwMode="auto">
          <a:xfrm>
            <a:off x="5791200" y="3763963"/>
            <a:ext cx="2239963" cy="2239962"/>
          </a:xfrm>
          <a:prstGeom prst="ellipse">
            <a:avLst/>
          </a:prstGeom>
          <a:solidFill>
            <a:srgbClr val="FFAE5D"/>
          </a:solidFill>
          <a:ln w="25400">
            <a:noFill/>
            <a:round/>
            <a:headEnd/>
            <a:tailEnd/>
          </a:ln>
        </p:spPr>
        <p:txBody>
          <a:bodyPr wrap="none" anchor="ctr"/>
          <a:lstStyle/>
          <a:p>
            <a:endParaRPr lang="pt-PT"/>
          </a:p>
        </p:txBody>
      </p:sp>
      <p:sp>
        <p:nvSpPr>
          <p:cNvPr id="135174" name="Oval 6"/>
          <p:cNvSpPr>
            <a:spLocks noChangeArrowheads="1"/>
          </p:cNvSpPr>
          <p:nvPr/>
        </p:nvSpPr>
        <p:spPr bwMode="auto">
          <a:xfrm>
            <a:off x="7235825" y="4343400"/>
            <a:ext cx="260350" cy="274638"/>
          </a:xfrm>
          <a:prstGeom prst="ellipse">
            <a:avLst/>
          </a:prstGeom>
          <a:solidFill>
            <a:srgbClr val="3082BF"/>
          </a:solidFill>
          <a:ln w="25400">
            <a:solidFill>
              <a:srgbClr val="3082BF"/>
            </a:solidFill>
            <a:round/>
            <a:headEnd/>
            <a:tailEnd/>
          </a:ln>
        </p:spPr>
        <p:txBody>
          <a:bodyPr wrap="none" anchor="ctr"/>
          <a:lstStyle/>
          <a:p>
            <a:endParaRPr lang="pt-PT"/>
          </a:p>
        </p:txBody>
      </p:sp>
      <p:sp>
        <p:nvSpPr>
          <p:cNvPr id="135175" name="Oval 7"/>
          <p:cNvSpPr>
            <a:spLocks noChangeArrowheads="1"/>
          </p:cNvSpPr>
          <p:nvPr/>
        </p:nvSpPr>
        <p:spPr bwMode="auto">
          <a:xfrm>
            <a:off x="6324600" y="4337050"/>
            <a:ext cx="260350" cy="274638"/>
          </a:xfrm>
          <a:prstGeom prst="ellipse">
            <a:avLst/>
          </a:prstGeom>
          <a:solidFill>
            <a:srgbClr val="3082BF"/>
          </a:solidFill>
          <a:ln w="25400">
            <a:solidFill>
              <a:srgbClr val="3082BF"/>
            </a:solidFill>
            <a:round/>
            <a:headEnd/>
            <a:tailEnd/>
          </a:ln>
        </p:spPr>
        <p:txBody>
          <a:bodyPr wrap="none" anchor="ctr"/>
          <a:lstStyle/>
          <a:p>
            <a:endParaRPr lang="pt-PT"/>
          </a:p>
        </p:txBody>
      </p:sp>
      <p:sp>
        <p:nvSpPr>
          <p:cNvPr id="135176" name="AutoShape 8"/>
          <p:cNvSpPr>
            <a:spLocks noChangeArrowheads="1"/>
          </p:cNvSpPr>
          <p:nvPr/>
        </p:nvSpPr>
        <p:spPr bwMode="auto">
          <a:xfrm rot="-5400000">
            <a:off x="6743700" y="4975226"/>
            <a:ext cx="365125" cy="914400"/>
          </a:xfrm>
          <a:prstGeom prst="moon">
            <a:avLst>
              <a:gd name="adj" fmla="val 50000"/>
            </a:avLst>
          </a:prstGeom>
          <a:solidFill>
            <a:srgbClr val="3082BF"/>
          </a:solidFill>
          <a:ln w="25400">
            <a:solidFill>
              <a:srgbClr val="3082BF"/>
            </a:solidFill>
            <a:miter lim="800000"/>
            <a:headEnd/>
            <a:tailEnd/>
          </a:ln>
        </p:spPr>
        <p:txBody>
          <a:bodyPr wrap="none" anchor="ctr"/>
          <a:lstStyle/>
          <a:p>
            <a:endParaRPr lang="pt-PT"/>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indent="0" eaLnBrk="1" hangingPunct="1"/>
            <a:r>
              <a:rPr lang="pt-PT"/>
              <a:t>Analogous Scheme</a:t>
            </a:r>
            <a:endParaRPr lang="en-US"/>
          </a:p>
        </p:txBody>
      </p:sp>
      <p:pic>
        <p:nvPicPr>
          <p:cNvPr id="136195" name="Picture 3" descr="ColourWheel"/>
          <p:cNvPicPr>
            <a:picLocks noChangeAspect="1" noChangeArrowheads="1"/>
          </p:cNvPicPr>
          <p:nvPr/>
        </p:nvPicPr>
        <p:blipFill>
          <a:blip r:embed="rId2" cstate="print"/>
          <a:srcRect/>
          <a:stretch>
            <a:fillRect/>
          </a:stretch>
        </p:blipFill>
        <p:spPr bwMode="auto">
          <a:xfrm>
            <a:off x="1838325" y="954088"/>
            <a:ext cx="5724525" cy="5724525"/>
          </a:xfrm>
          <a:prstGeom prst="rect">
            <a:avLst/>
          </a:prstGeom>
          <a:noFill/>
          <a:ln w="9525">
            <a:noFill/>
            <a:miter lim="800000"/>
            <a:headEnd/>
            <a:tailEnd/>
          </a:ln>
        </p:spPr>
      </p:pic>
      <p:grpSp>
        <p:nvGrpSpPr>
          <p:cNvPr id="136196" name="Group 14"/>
          <p:cNvGrpSpPr>
            <a:grpSpLocks/>
          </p:cNvGrpSpPr>
          <p:nvPr/>
        </p:nvGrpSpPr>
        <p:grpSpPr bwMode="auto">
          <a:xfrm>
            <a:off x="3852863" y="2281238"/>
            <a:ext cx="2976562" cy="3608387"/>
            <a:chOff x="2427" y="1437"/>
            <a:chExt cx="1875" cy="2273"/>
          </a:xfrm>
        </p:grpSpPr>
        <p:grpSp>
          <p:nvGrpSpPr>
            <p:cNvPr id="136197" name="Group 6"/>
            <p:cNvGrpSpPr>
              <a:grpSpLocks/>
            </p:cNvGrpSpPr>
            <p:nvPr/>
          </p:nvGrpSpPr>
          <p:grpSpPr bwMode="auto">
            <a:xfrm rot="-2797620">
              <a:off x="2548" y="2567"/>
              <a:ext cx="1022" cy="1264"/>
              <a:chOff x="1932" y="2416"/>
              <a:chExt cx="1022" cy="1264"/>
            </a:xfrm>
          </p:grpSpPr>
          <p:sp>
            <p:nvSpPr>
              <p:cNvPr id="136204" name="Oval 4"/>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6205" name="Line 5"/>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grpSp>
          <p:nvGrpSpPr>
            <p:cNvPr id="136198" name="Group 7"/>
            <p:cNvGrpSpPr>
              <a:grpSpLocks/>
            </p:cNvGrpSpPr>
            <p:nvPr/>
          </p:nvGrpSpPr>
          <p:grpSpPr bwMode="auto">
            <a:xfrm rot="-5975863">
              <a:off x="3159" y="2154"/>
              <a:ext cx="1022" cy="1264"/>
              <a:chOff x="1932" y="2416"/>
              <a:chExt cx="1022" cy="1264"/>
            </a:xfrm>
          </p:grpSpPr>
          <p:sp>
            <p:nvSpPr>
              <p:cNvPr id="136202" name="Oval 8"/>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6203" name="Line 9"/>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grpSp>
          <p:nvGrpSpPr>
            <p:cNvPr id="136199" name="Group 10"/>
            <p:cNvGrpSpPr>
              <a:grpSpLocks/>
            </p:cNvGrpSpPr>
            <p:nvPr/>
          </p:nvGrpSpPr>
          <p:grpSpPr bwMode="auto">
            <a:xfrm rot="-9173033">
              <a:off x="3196" y="1437"/>
              <a:ext cx="1022" cy="1264"/>
              <a:chOff x="1932" y="2416"/>
              <a:chExt cx="1022" cy="1264"/>
            </a:xfrm>
          </p:grpSpPr>
          <p:sp>
            <p:nvSpPr>
              <p:cNvPr id="136200" name="Oval 11"/>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6201" name="Line 12"/>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indent="0" eaLnBrk="1" hangingPunct="1"/>
            <a:r>
              <a:rPr lang="en-US" sz="4000" dirty="0"/>
              <a:t>How many info elements on the card?</a:t>
            </a:r>
          </a:p>
        </p:txBody>
      </p:sp>
      <p:sp>
        <p:nvSpPr>
          <p:cNvPr id="25603" name="Rectangle 4"/>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25604" name="Text Box 5"/>
          <p:cNvSpPr txBox="1">
            <a:spLocks noChangeArrowheads="1"/>
          </p:cNvSpPr>
          <p:nvPr/>
        </p:nvSpPr>
        <p:spPr bwMode="auto">
          <a:xfrm>
            <a:off x="1619250" y="2133600"/>
            <a:ext cx="3097213" cy="396875"/>
          </a:xfrm>
          <a:prstGeom prst="rect">
            <a:avLst/>
          </a:prstGeom>
          <a:noFill/>
          <a:ln w="25400">
            <a:noFill/>
            <a:miter lim="800000"/>
            <a:headEnd/>
            <a:tailEnd/>
          </a:ln>
        </p:spPr>
        <p:txBody>
          <a:bodyPr>
            <a:spAutoFit/>
          </a:bodyPr>
          <a:lstStyle/>
          <a:p>
            <a:pPr>
              <a:spcBef>
                <a:spcPct val="50000"/>
              </a:spcBef>
            </a:pPr>
            <a:r>
              <a:rPr lang="en-US" sz="2000">
                <a:solidFill>
                  <a:srgbClr val="000000"/>
                </a:solidFill>
              </a:rPr>
              <a:t>Manuel da Silva, Engenheiro</a:t>
            </a:r>
          </a:p>
        </p:txBody>
      </p:sp>
      <p:sp>
        <p:nvSpPr>
          <p:cNvPr id="25605" name="Text Box 6"/>
          <p:cNvSpPr txBox="1">
            <a:spLocks noChangeArrowheads="1"/>
          </p:cNvSpPr>
          <p:nvPr/>
        </p:nvSpPr>
        <p:spPr bwMode="auto">
          <a:xfrm>
            <a:off x="5580063" y="2133600"/>
            <a:ext cx="1944687" cy="641350"/>
          </a:xfrm>
          <a:prstGeom prst="rect">
            <a:avLst/>
          </a:prstGeom>
          <a:noFill/>
          <a:ln w="25400">
            <a:noFill/>
            <a:miter lim="800000"/>
            <a:headEnd/>
            <a:tailEnd/>
          </a:ln>
        </p:spPr>
        <p:txBody>
          <a:bodyPr>
            <a:spAutoFit/>
          </a:bodyPr>
          <a:lstStyle/>
          <a:p>
            <a:pPr>
              <a:spcBef>
                <a:spcPct val="50000"/>
              </a:spcBef>
            </a:pPr>
            <a:r>
              <a:rPr lang="en-US">
                <a:solidFill>
                  <a:srgbClr val="000000"/>
                </a:solidFill>
              </a:rPr>
              <a:t>1000 - Lisboa, Portugal</a:t>
            </a:r>
          </a:p>
        </p:txBody>
      </p:sp>
      <p:sp>
        <p:nvSpPr>
          <p:cNvPr id="25606" name="Text Box 7"/>
          <p:cNvSpPr txBox="1">
            <a:spLocks noChangeArrowheads="1"/>
          </p:cNvSpPr>
          <p:nvPr/>
        </p:nvSpPr>
        <p:spPr bwMode="auto">
          <a:xfrm>
            <a:off x="1619250" y="4903788"/>
            <a:ext cx="2376488"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Rua das Casas, 9</a:t>
            </a:r>
          </a:p>
        </p:txBody>
      </p:sp>
      <p:sp>
        <p:nvSpPr>
          <p:cNvPr id="25607" name="Text Box 8"/>
          <p:cNvSpPr txBox="1">
            <a:spLocks noChangeArrowheads="1"/>
          </p:cNvSpPr>
          <p:nvPr/>
        </p:nvSpPr>
        <p:spPr bwMode="auto">
          <a:xfrm>
            <a:off x="5724525" y="4903788"/>
            <a:ext cx="1368425"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212123456</a:t>
            </a:r>
          </a:p>
        </p:txBody>
      </p:sp>
      <p:sp>
        <p:nvSpPr>
          <p:cNvPr id="25608" name="Text Box 9"/>
          <p:cNvSpPr txBox="1">
            <a:spLocks noChangeArrowheads="1"/>
          </p:cNvSpPr>
          <p:nvPr/>
        </p:nvSpPr>
        <p:spPr bwMode="auto">
          <a:xfrm>
            <a:off x="2771775" y="3392488"/>
            <a:ext cx="3600450" cy="579437"/>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Consultora, Lda.</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0" y="-31750"/>
            <a:ext cx="9144000" cy="746125"/>
          </a:xfrm>
          <a:prstGeom prst="rect">
            <a:avLst/>
          </a:prstGeom>
          <a:solidFill>
            <a:srgbClr val="990099"/>
          </a:solidFill>
          <a:ln w="25400">
            <a:noFill/>
            <a:miter lim="800000"/>
            <a:headEnd/>
            <a:tailEnd/>
          </a:ln>
        </p:spPr>
        <p:txBody>
          <a:bodyPr wrap="none" anchor="ctr"/>
          <a:lstStyle/>
          <a:p>
            <a:endParaRPr lang="pt-PT"/>
          </a:p>
        </p:txBody>
      </p:sp>
      <p:sp>
        <p:nvSpPr>
          <p:cNvPr id="137219" name="Rectangle 3"/>
          <p:cNvSpPr>
            <a:spLocks noGrp="1" noChangeArrowheads="1"/>
          </p:cNvSpPr>
          <p:nvPr>
            <p:ph type="title"/>
          </p:nvPr>
        </p:nvSpPr>
        <p:spPr>
          <a:xfrm>
            <a:off x="-7938" y="-31750"/>
            <a:ext cx="9151938" cy="784225"/>
          </a:xfrm>
          <a:solidFill>
            <a:srgbClr val="33CCCC"/>
          </a:solidFill>
        </p:spPr>
        <p:txBody>
          <a:bodyPr/>
          <a:lstStyle/>
          <a:p>
            <a:pPr indent="0" eaLnBrk="1" hangingPunct="1"/>
            <a:r>
              <a:rPr lang="en-US">
                <a:solidFill>
                  <a:srgbClr val="FFFF00"/>
                </a:solidFill>
              </a:rPr>
              <a:t>Example Slide – Analogous</a:t>
            </a:r>
          </a:p>
        </p:txBody>
      </p:sp>
      <p:sp>
        <p:nvSpPr>
          <p:cNvPr id="137220" name="Rectangle 4"/>
          <p:cNvSpPr>
            <a:spLocks noGrp="1" noChangeArrowheads="1"/>
          </p:cNvSpPr>
          <p:nvPr>
            <p:ph idx="1"/>
          </p:nvPr>
        </p:nvSpPr>
        <p:spPr/>
        <p:txBody>
          <a:bodyPr/>
          <a:lstStyle/>
          <a:p>
            <a:pPr marL="0" indent="0" eaLnBrk="1" hangingPunct="1">
              <a:buFontTx/>
              <a:buNone/>
            </a:pPr>
            <a:r>
              <a:rPr lang="en-US" sz="4000">
                <a:solidFill>
                  <a:srgbClr val="FFFF00"/>
                </a:solidFill>
              </a:rPr>
              <a:t>Aqui temos um texto de exemplo</a:t>
            </a:r>
          </a:p>
          <a:p>
            <a:pPr marL="0" indent="0" eaLnBrk="1" hangingPunct="1">
              <a:buFontTx/>
              <a:buNone/>
            </a:pPr>
            <a:r>
              <a:rPr lang="en-US" sz="4000">
                <a:solidFill>
                  <a:srgbClr val="FFFF00"/>
                </a:solidFill>
              </a:rPr>
              <a:t>E aqui </a:t>
            </a:r>
            <a:r>
              <a:rPr lang="en-US" sz="4000">
                <a:solidFill>
                  <a:srgbClr val="33CCCC"/>
                </a:solidFill>
              </a:rPr>
              <a:t>outro</a:t>
            </a:r>
            <a:r>
              <a:rPr lang="en-US" sz="4000">
                <a:solidFill>
                  <a:srgbClr val="FFFF00"/>
                </a:solidFill>
              </a:rPr>
              <a:t> texto ainda</a:t>
            </a:r>
          </a:p>
        </p:txBody>
      </p:sp>
      <p:sp>
        <p:nvSpPr>
          <p:cNvPr id="137221" name="Oval 5"/>
          <p:cNvSpPr>
            <a:spLocks noChangeArrowheads="1"/>
          </p:cNvSpPr>
          <p:nvPr/>
        </p:nvSpPr>
        <p:spPr bwMode="auto">
          <a:xfrm>
            <a:off x="5791200" y="3763963"/>
            <a:ext cx="2239963" cy="2239962"/>
          </a:xfrm>
          <a:prstGeom prst="ellipse">
            <a:avLst/>
          </a:prstGeom>
          <a:solidFill>
            <a:srgbClr val="FFFF00"/>
          </a:solidFill>
          <a:ln w="25400">
            <a:noFill/>
            <a:round/>
            <a:headEnd/>
            <a:tailEnd/>
          </a:ln>
        </p:spPr>
        <p:txBody>
          <a:bodyPr wrap="none" anchor="ctr"/>
          <a:lstStyle/>
          <a:p>
            <a:endParaRPr lang="pt-PT"/>
          </a:p>
        </p:txBody>
      </p:sp>
      <p:sp>
        <p:nvSpPr>
          <p:cNvPr id="137222" name="Oval 6"/>
          <p:cNvSpPr>
            <a:spLocks noChangeArrowheads="1"/>
          </p:cNvSpPr>
          <p:nvPr/>
        </p:nvSpPr>
        <p:spPr bwMode="auto">
          <a:xfrm>
            <a:off x="7235825" y="4343400"/>
            <a:ext cx="260350" cy="274638"/>
          </a:xfrm>
          <a:prstGeom prst="ellipse">
            <a:avLst/>
          </a:prstGeom>
          <a:solidFill>
            <a:schemeClr val="hlink"/>
          </a:solidFill>
          <a:ln w="25400">
            <a:noFill/>
            <a:round/>
            <a:headEnd/>
            <a:tailEnd/>
          </a:ln>
        </p:spPr>
        <p:txBody>
          <a:bodyPr wrap="none" anchor="ctr"/>
          <a:lstStyle/>
          <a:p>
            <a:endParaRPr lang="pt-PT"/>
          </a:p>
        </p:txBody>
      </p:sp>
      <p:sp>
        <p:nvSpPr>
          <p:cNvPr id="137223" name="Oval 7"/>
          <p:cNvSpPr>
            <a:spLocks noChangeArrowheads="1"/>
          </p:cNvSpPr>
          <p:nvPr/>
        </p:nvSpPr>
        <p:spPr bwMode="auto">
          <a:xfrm>
            <a:off x="6324600" y="4337050"/>
            <a:ext cx="260350" cy="274638"/>
          </a:xfrm>
          <a:prstGeom prst="ellipse">
            <a:avLst/>
          </a:prstGeom>
          <a:solidFill>
            <a:schemeClr val="hlink"/>
          </a:solidFill>
          <a:ln w="25400">
            <a:noFill/>
            <a:round/>
            <a:headEnd/>
            <a:tailEnd/>
          </a:ln>
        </p:spPr>
        <p:txBody>
          <a:bodyPr wrap="none" anchor="ctr"/>
          <a:lstStyle/>
          <a:p>
            <a:endParaRPr lang="pt-PT"/>
          </a:p>
        </p:txBody>
      </p:sp>
      <p:sp>
        <p:nvSpPr>
          <p:cNvPr id="137224" name="AutoShape 8"/>
          <p:cNvSpPr>
            <a:spLocks noChangeArrowheads="1"/>
          </p:cNvSpPr>
          <p:nvPr/>
        </p:nvSpPr>
        <p:spPr bwMode="auto">
          <a:xfrm rot="-5400000">
            <a:off x="6743700" y="4975226"/>
            <a:ext cx="365125" cy="914400"/>
          </a:xfrm>
          <a:prstGeom prst="moon">
            <a:avLst>
              <a:gd name="adj" fmla="val 50000"/>
            </a:avLst>
          </a:prstGeom>
          <a:solidFill>
            <a:schemeClr val="hlink"/>
          </a:solidFill>
          <a:ln w="25400">
            <a:noFill/>
            <a:miter lim="800000"/>
            <a:headEnd/>
            <a:tailEnd/>
          </a:ln>
        </p:spPr>
        <p:txBody>
          <a:bodyPr wrap="none" anchor="ctr"/>
          <a:lstStyle/>
          <a:p>
            <a:endParaRPr lang="pt-PT"/>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indent="0" eaLnBrk="1" hangingPunct="1"/>
            <a:r>
              <a:rPr lang="pt-PT"/>
              <a:t>Triadic Scheme</a:t>
            </a:r>
            <a:endParaRPr lang="en-US"/>
          </a:p>
        </p:txBody>
      </p:sp>
      <p:pic>
        <p:nvPicPr>
          <p:cNvPr id="138243" name="Picture 3" descr="ColourWheel"/>
          <p:cNvPicPr>
            <a:picLocks noChangeAspect="1" noChangeArrowheads="1"/>
          </p:cNvPicPr>
          <p:nvPr/>
        </p:nvPicPr>
        <p:blipFill>
          <a:blip r:embed="rId2" cstate="print"/>
          <a:srcRect/>
          <a:stretch>
            <a:fillRect/>
          </a:stretch>
        </p:blipFill>
        <p:spPr bwMode="auto">
          <a:xfrm>
            <a:off x="1838325" y="954088"/>
            <a:ext cx="5724525" cy="5724525"/>
          </a:xfrm>
          <a:prstGeom prst="rect">
            <a:avLst/>
          </a:prstGeom>
          <a:noFill/>
          <a:ln w="9525">
            <a:noFill/>
            <a:miter lim="800000"/>
            <a:headEnd/>
            <a:tailEnd/>
          </a:ln>
        </p:spPr>
      </p:pic>
      <p:grpSp>
        <p:nvGrpSpPr>
          <p:cNvPr id="138244" name="Group 6"/>
          <p:cNvGrpSpPr>
            <a:grpSpLocks/>
          </p:cNvGrpSpPr>
          <p:nvPr/>
        </p:nvGrpSpPr>
        <p:grpSpPr bwMode="auto">
          <a:xfrm rot="-1243290">
            <a:off x="3452813" y="4059238"/>
            <a:ext cx="1622425" cy="2006600"/>
            <a:chOff x="1932" y="2416"/>
            <a:chExt cx="1022" cy="1264"/>
          </a:xfrm>
        </p:grpSpPr>
        <p:sp>
          <p:nvSpPr>
            <p:cNvPr id="138251" name="Oval 4"/>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8252" name="Line 5"/>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grpSp>
        <p:nvGrpSpPr>
          <p:cNvPr id="138245" name="Group 7"/>
          <p:cNvGrpSpPr>
            <a:grpSpLocks/>
          </p:cNvGrpSpPr>
          <p:nvPr/>
        </p:nvGrpSpPr>
        <p:grpSpPr bwMode="auto">
          <a:xfrm rot="-8642694">
            <a:off x="5099050" y="2506663"/>
            <a:ext cx="1622425" cy="2006600"/>
            <a:chOff x="1932" y="2416"/>
            <a:chExt cx="1022" cy="1264"/>
          </a:xfrm>
        </p:grpSpPr>
        <p:sp>
          <p:nvSpPr>
            <p:cNvPr id="138249" name="Oval 8"/>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8250" name="Line 9"/>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grpSp>
        <p:nvGrpSpPr>
          <p:cNvPr id="138246" name="Group 10"/>
          <p:cNvGrpSpPr>
            <a:grpSpLocks/>
          </p:cNvGrpSpPr>
          <p:nvPr/>
        </p:nvGrpSpPr>
        <p:grpSpPr bwMode="auto">
          <a:xfrm rot="5806078">
            <a:off x="2963862" y="1935163"/>
            <a:ext cx="1622425" cy="2006600"/>
            <a:chOff x="1932" y="2416"/>
            <a:chExt cx="1022" cy="1264"/>
          </a:xfrm>
        </p:grpSpPr>
        <p:sp>
          <p:nvSpPr>
            <p:cNvPr id="138247" name="Oval 11"/>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38248" name="Line 12"/>
            <p:cNvSpPr>
              <a:spLocks noChangeShapeType="1"/>
            </p:cNvSpPr>
            <p:nvPr/>
          </p:nvSpPr>
          <p:spPr bwMode="auto">
            <a:xfrm flipV="1">
              <a:off x="2110" y="2416"/>
              <a:ext cx="844" cy="1065"/>
            </a:xfrm>
            <a:prstGeom prst="line">
              <a:avLst/>
            </a:prstGeom>
            <a:noFill/>
            <a:ln w="25400">
              <a:solidFill>
                <a:srgbClr val="000000"/>
              </a:solidFill>
              <a:round/>
              <a:headEnd/>
              <a:tailEnd/>
            </a:ln>
          </p:spPr>
          <p:txBody>
            <a:bodyPr/>
            <a:lstStyle/>
            <a:p>
              <a:endParaRPr lang="en-US"/>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5F65"/>
        </a:solidFill>
        <a:effectLst/>
      </p:bgPr>
    </p:bg>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0" y="-31750"/>
            <a:ext cx="9144000" cy="746125"/>
          </a:xfrm>
          <a:prstGeom prst="rect">
            <a:avLst/>
          </a:prstGeom>
          <a:solidFill>
            <a:srgbClr val="E80058"/>
          </a:solidFill>
          <a:ln w="25400">
            <a:noFill/>
            <a:miter lim="800000"/>
            <a:headEnd/>
            <a:tailEnd/>
          </a:ln>
        </p:spPr>
        <p:txBody>
          <a:bodyPr wrap="none" anchor="ctr"/>
          <a:lstStyle/>
          <a:p>
            <a:endParaRPr lang="pt-PT"/>
          </a:p>
        </p:txBody>
      </p:sp>
      <p:sp>
        <p:nvSpPr>
          <p:cNvPr id="139267" name="Rectangle 3"/>
          <p:cNvSpPr>
            <a:spLocks noGrp="1" noChangeArrowheads="1"/>
          </p:cNvSpPr>
          <p:nvPr>
            <p:ph type="title"/>
          </p:nvPr>
        </p:nvSpPr>
        <p:spPr/>
        <p:txBody>
          <a:bodyPr/>
          <a:lstStyle/>
          <a:p>
            <a:pPr indent="0" eaLnBrk="1" hangingPunct="1"/>
            <a:r>
              <a:rPr lang="en-US">
                <a:solidFill>
                  <a:srgbClr val="FFE800"/>
                </a:solidFill>
              </a:rPr>
              <a:t>Example Slide – Triadic</a:t>
            </a:r>
          </a:p>
        </p:txBody>
      </p:sp>
      <p:sp>
        <p:nvSpPr>
          <p:cNvPr id="139268" name="Rectangle 4"/>
          <p:cNvSpPr>
            <a:spLocks noGrp="1" noChangeArrowheads="1"/>
          </p:cNvSpPr>
          <p:nvPr>
            <p:ph idx="1"/>
          </p:nvPr>
        </p:nvSpPr>
        <p:spPr/>
        <p:txBody>
          <a:bodyPr/>
          <a:lstStyle/>
          <a:p>
            <a:pPr marL="0" indent="0" eaLnBrk="1" hangingPunct="1">
              <a:buFontTx/>
              <a:buNone/>
            </a:pPr>
            <a:r>
              <a:rPr lang="en-US" sz="4000">
                <a:solidFill>
                  <a:srgbClr val="FFE800"/>
                </a:solidFill>
              </a:rPr>
              <a:t>Aqui temos um texto de exemplo</a:t>
            </a:r>
          </a:p>
          <a:p>
            <a:pPr marL="0" indent="0" eaLnBrk="1" hangingPunct="1">
              <a:buFontTx/>
              <a:buNone/>
            </a:pPr>
            <a:r>
              <a:rPr lang="en-US" sz="4000">
                <a:solidFill>
                  <a:srgbClr val="FFE800"/>
                </a:solidFill>
              </a:rPr>
              <a:t>E aqui </a:t>
            </a:r>
            <a:r>
              <a:rPr lang="en-US" sz="4000">
                <a:solidFill>
                  <a:srgbClr val="FF89B6"/>
                </a:solidFill>
              </a:rPr>
              <a:t>outro</a:t>
            </a:r>
            <a:r>
              <a:rPr lang="en-US" sz="4000">
                <a:solidFill>
                  <a:srgbClr val="FFE800"/>
                </a:solidFill>
              </a:rPr>
              <a:t> texto ainda</a:t>
            </a:r>
          </a:p>
        </p:txBody>
      </p:sp>
      <p:sp>
        <p:nvSpPr>
          <p:cNvPr id="139269" name="Oval 5"/>
          <p:cNvSpPr>
            <a:spLocks noChangeArrowheads="1"/>
          </p:cNvSpPr>
          <p:nvPr/>
        </p:nvSpPr>
        <p:spPr bwMode="auto">
          <a:xfrm>
            <a:off x="5791200" y="3763963"/>
            <a:ext cx="2239963" cy="2239962"/>
          </a:xfrm>
          <a:prstGeom prst="ellipse">
            <a:avLst/>
          </a:prstGeom>
          <a:solidFill>
            <a:srgbClr val="FFE800"/>
          </a:solidFill>
          <a:ln w="25400">
            <a:noFill/>
            <a:round/>
            <a:headEnd/>
            <a:tailEnd/>
          </a:ln>
        </p:spPr>
        <p:txBody>
          <a:bodyPr wrap="none" anchor="ctr"/>
          <a:lstStyle/>
          <a:p>
            <a:pPr algn="ctr"/>
            <a:endParaRPr lang="pt-PT">
              <a:solidFill>
                <a:srgbClr val="FFE800"/>
              </a:solidFill>
            </a:endParaRPr>
          </a:p>
        </p:txBody>
      </p:sp>
      <p:sp>
        <p:nvSpPr>
          <p:cNvPr id="139270" name="Oval 6"/>
          <p:cNvSpPr>
            <a:spLocks noChangeArrowheads="1"/>
          </p:cNvSpPr>
          <p:nvPr/>
        </p:nvSpPr>
        <p:spPr bwMode="auto">
          <a:xfrm>
            <a:off x="7235825" y="4343400"/>
            <a:ext cx="260350" cy="274638"/>
          </a:xfrm>
          <a:prstGeom prst="ellipse">
            <a:avLst/>
          </a:prstGeom>
          <a:solidFill>
            <a:srgbClr val="005F65"/>
          </a:solidFill>
          <a:ln w="25400">
            <a:solidFill>
              <a:srgbClr val="005F65"/>
            </a:solidFill>
            <a:round/>
            <a:headEnd/>
            <a:tailEnd/>
          </a:ln>
        </p:spPr>
        <p:txBody>
          <a:bodyPr wrap="none" anchor="ctr"/>
          <a:lstStyle/>
          <a:p>
            <a:endParaRPr lang="pt-PT"/>
          </a:p>
        </p:txBody>
      </p:sp>
      <p:sp>
        <p:nvSpPr>
          <p:cNvPr id="139271" name="Oval 7"/>
          <p:cNvSpPr>
            <a:spLocks noChangeArrowheads="1"/>
          </p:cNvSpPr>
          <p:nvPr/>
        </p:nvSpPr>
        <p:spPr bwMode="auto">
          <a:xfrm>
            <a:off x="6324600" y="4337050"/>
            <a:ext cx="260350" cy="274638"/>
          </a:xfrm>
          <a:prstGeom prst="ellipse">
            <a:avLst/>
          </a:prstGeom>
          <a:solidFill>
            <a:srgbClr val="005F65"/>
          </a:solidFill>
          <a:ln w="25400">
            <a:solidFill>
              <a:srgbClr val="005F65"/>
            </a:solidFill>
            <a:round/>
            <a:headEnd/>
            <a:tailEnd/>
          </a:ln>
        </p:spPr>
        <p:txBody>
          <a:bodyPr wrap="none" anchor="ctr"/>
          <a:lstStyle/>
          <a:p>
            <a:endParaRPr lang="pt-PT"/>
          </a:p>
        </p:txBody>
      </p:sp>
      <p:sp>
        <p:nvSpPr>
          <p:cNvPr id="139272" name="AutoShape 8"/>
          <p:cNvSpPr>
            <a:spLocks noChangeArrowheads="1"/>
          </p:cNvSpPr>
          <p:nvPr/>
        </p:nvSpPr>
        <p:spPr bwMode="auto">
          <a:xfrm rot="-5400000">
            <a:off x="6743700" y="4975226"/>
            <a:ext cx="365125" cy="914400"/>
          </a:xfrm>
          <a:prstGeom prst="moon">
            <a:avLst>
              <a:gd name="adj" fmla="val 50000"/>
            </a:avLst>
          </a:prstGeom>
          <a:solidFill>
            <a:srgbClr val="005F65"/>
          </a:solidFill>
          <a:ln w="25400">
            <a:solidFill>
              <a:srgbClr val="005F65"/>
            </a:solidFill>
            <a:miter lim="800000"/>
            <a:headEnd/>
            <a:tailEnd/>
          </a:ln>
        </p:spPr>
        <p:txBody>
          <a:bodyPr wrap="none" anchor="ctr"/>
          <a:lstStyle/>
          <a:p>
            <a:endParaRPr lang="pt-PT"/>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indent="0" eaLnBrk="1" hangingPunct="1"/>
            <a:r>
              <a:rPr lang="pt-PT"/>
              <a:t>Tetradic Scheme</a:t>
            </a:r>
            <a:endParaRPr lang="en-US"/>
          </a:p>
        </p:txBody>
      </p:sp>
      <p:pic>
        <p:nvPicPr>
          <p:cNvPr id="140291" name="Picture 3" descr="ColourWheel"/>
          <p:cNvPicPr>
            <a:picLocks noChangeAspect="1" noChangeArrowheads="1"/>
          </p:cNvPicPr>
          <p:nvPr/>
        </p:nvPicPr>
        <p:blipFill>
          <a:blip r:embed="rId2" cstate="print"/>
          <a:srcRect/>
          <a:stretch>
            <a:fillRect/>
          </a:stretch>
        </p:blipFill>
        <p:spPr bwMode="auto">
          <a:xfrm>
            <a:off x="1838325" y="954088"/>
            <a:ext cx="5724525" cy="5724525"/>
          </a:xfrm>
          <a:prstGeom prst="rect">
            <a:avLst/>
          </a:prstGeom>
          <a:noFill/>
          <a:ln w="9525">
            <a:noFill/>
            <a:miter lim="800000"/>
            <a:headEnd/>
            <a:tailEnd/>
          </a:ln>
        </p:spPr>
      </p:pic>
      <p:grpSp>
        <p:nvGrpSpPr>
          <p:cNvPr id="140292" name="Group 7"/>
          <p:cNvGrpSpPr>
            <a:grpSpLocks/>
          </p:cNvGrpSpPr>
          <p:nvPr/>
        </p:nvGrpSpPr>
        <p:grpSpPr bwMode="auto">
          <a:xfrm rot="375712">
            <a:off x="3035300" y="1771650"/>
            <a:ext cx="3311525" cy="4102100"/>
            <a:chOff x="1932" y="1096"/>
            <a:chExt cx="2086" cy="2584"/>
          </a:xfrm>
        </p:grpSpPr>
        <p:sp>
          <p:nvSpPr>
            <p:cNvPr id="140297" name="Oval 4"/>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40298" name="Line 5"/>
            <p:cNvSpPr>
              <a:spLocks noChangeShapeType="1"/>
            </p:cNvSpPr>
            <p:nvPr/>
          </p:nvSpPr>
          <p:spPr bwMode="auto">
            <a:xfrm flipV="1">
              <a:off x="2110" y="1278"/>
              <a:ext cx="1746" cy="2203"/>
            </a:xfrm>
            <a:prstGeom prst="line">
              <a:avLst/>
            </a:prstGeom>
            <a:noFill/>
            <a:ln w="25400">
              <a:solidFill>
                <a:srgbClr val="000000"/>
              </a:solidFill>
              <a:round/>
              <a:headEnd/>
              <a:tailEnd/>
            </a:ln>
          </p:spPr>
          <p:txBody>
            <a:bodyPr/>
            <a:lstStyle/>
            <a:p>
              <a:endParaRPr lang="en-US"/>
            </a:p>
          </p:txBody>
        </p:sp>
        <p:sp>
          <p:nvSpPr>
            <p:cNvPr id="140299" name="Oval 6"/>
            <p:cNvSpPr>
              <a:spLocks noChangeArrowheads="1"/>
            </p:cNvSpPr>
            <p:nvPr/>
          </p:nvSpPr>
          <p:spPr bwMode="auto">
            <a:xfrm>
              <a:off x="3804" y="109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grpSp>
      <p:grpSp>
        <p:nvGrpSpPr>
          <p:cNvPr id="140293" name="Group 8"/>
          <p:cNvGrpSpPr>
            <a:grpSpLocks/>
          </p:cNvGrpSpPr>
          <p:nvPr/>
        </p:nvGrpSpPr>
        <p:grpSpPr bwMode="auto">
          <a:xfrm rot="21224288" flipH="1">
            <a:off x="3076575" y="1733550"/>
            <a:ext cx="3311525" cy="4102100"/>
            <a:chOff x="1932" y="1096"/>
            <a:chExt cx="2086" cy="2584"/>
          </a:xfrm>
        </p:grpSpPr>
        <p:sp>
          <p:nvSpPr>
            <p:cNvPr id="140294" name="Oval 9"/>
            <p:cNvSpPr>
              <a:spLocks noChangeArrowheads="1"/>
            </p:cNvSpPr>
            <p:nvPr/>
          </p:nvSpPr>
          <p:spPr bwMode="auto">
            <a:xfrm>
              <a:off x="1932" y="346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sp>
          <p:nvSpPr>
            <p:cNvPr id="140295" name="Line 10"/>
            <p:cNvSpPr>
              <a:spLocks noChangeShapeType="1"/>
            </p:cNvSpPr>
            <p:nvPr/>
          </p:nvSpPr>
          <p:spPr bwMode="auto">
            <a:xfrm flipV="1">
              <a:off x="2110" y="1278"/>
              <a:ext cx="1746" cy="2203"/>
            </a:xfrm>
            <a:prstGeom prst="line">
              <a:avLst/>
            </a:prstGeom>
            <a:noFill/>
            <a:ln w="25400">
              <a:solidFill>
                <a:srgbClr val="000000"/>
              </a:solidFill>
              <a:round/>
              <a:headEnd/>
              <a:tailEnd/>
            </a:ln>
          </p:spPr>
          <p:txBody>
            <a:bodyPr/>
            <a:lstStyle/>
            <a:p>
              <a:endParaRPr lang="en-US"/>
            </a:p>
          </p:txBody>
        </p:sp>
        <p:sp>
          <p:nvSpPr>
            <p:cNvPr id="140296" name="Oval 11"/>
            <p:cNvSpPr>
              <a:spLocks noChangeArrowheads="1"/>
            </p:cNvSpPr>
            <p:nvPr/>
          </p:nvSpPr>
          <p:spPr bwMode="auto">
            <a:xfrm>
              <a:off x="3804" y="1096"/>
              <a:ext cx="214" cy="214"/>
            </a:xfrm>
            <a:prstGeom prst="ellipse">
              <a:avLst/>
            </a:prstGeom>
            <a:solidFill>
              <a:srgbClr val="000000">
                <a:alpha val="59999"/>
              </a:srgbClr>
            </a:solidFill>
            <a:ln w="25400">
              <a:solidFill>
                <a:srgbClr val="000000"/>
              </a:solidFill>
              <a:round/>
              <a:headEnd/>
              <a:tailEnd/>
            </a:ln>
          </p:spPr>
          <p:txBody>
            <a:bodyPr wrap="none" anchor="ctr"/>
            <a:lstStyle/>
            <a:p>
              <a:endParaRPr lang="pt-PT"/>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Example Slide – Tetradic</a:t>
            </a:r>
          </a:p>
        </p:txBody>
      </p:sp>
      <p:sp>
        <p:nvSpPr>
          <p:cNvPr id="141315" name="Rectangle 3"/>
          <p:cNvSpPr>
            <a:spLocks noGrp="1" noChangeArrowheads="1"/>
          </p:cNvSpPr>
          <p:nvPr>
            <p:ph idx="1"/>
          </p:nvPr>
        </p:nvSpPr>
        <p:spPr/>
        <p:txBody>
          <a:bodyPr/>
          <a:lstStyle/>
          <a:p>
            <a:pPr marL="0" indent="0" eaLnBrk="1" hangingPunct="1">
              <a:buFontTx/>
              <a:buNone/>
            </a:pPr>
            <a:r>
              <a:rPr lang="en-US" sz="4000"/>
              <a:t>Aqui temos um texto de exemplo</a:t>
            </a:r>
          </a:p>
          <a:p>
            <a:pPr marL="0" indent="0" eaLnBrk="1" hangingPunct="1">
              <a:buFontTx/>
              <a:buNone/>
            </a:pPr>
            <a:r>
              <a:rPr lang="en-US" sz="4000"/>
              <a:t>E aqui </a:t>
            </a:r>
            <a:r>
              <a:rPr lang="en-US" sz="4000">
                <a:solidFill>
                  <a:schemeClr val="accent2"/>
                </a:solidFill>
              </a:rPr>
              <a:t>outro</a:t>
            </a:r>
            <a:r>
              <a:rPr lang="en-US" sz="4000"/>
              <a:t> texto ainda</a:t>
            </a:r>
          </a:p>
        </p:txBody>
      </p:sp>
      <p:sp>
        <p:nvSpPr>
          <p:cNvPr id="141316" name="Oval 4"/>
          <p:cNvSpPr>
            <a:spLocks noChangeArrowheads="1"/>
          </p:cNvSpPr>
          <p:nvPr/>
        </p:nvSpPr>
        <p:spPr bwMode="auto">
          <a:xfrm>
            <a:off x="5791200" y="3763963"/>
            <a:ext cx="2239963" cy="2239962"/>
          </a:xfrm>
          <a:prstGeom prst="ellipse">
            <a:avLst/>
          </a:prstGeom>
          <a:solidFill>
            <a:schemeClr val="accent1">
              <a:lumMod val="60000"/>
              <a:lumOff val="40000"/>
            </a:schemeClr>
          </a:solidFill>
          <a:ln w="25400">
            <a:noFill/>
            <a:round/>
            <a:headEnd/>
            <a:tailEnd/>
          </a:ln>
        </p:spPr>
        <p:txBody>
          <a:bodyPr wrap="none" anchor="ctr"/>
          <a:lstStyle/>
          <a:p>
            <a:endParaRPr lang="pt-PT"/>
          </a:p>
        </p:txBody>
      </p:sp>
      <p:sp>
        <p:nvSpPr>
          <p:cNvPr id="141317" name="Oval 5"/>
          <p:cNvSpPr>
            <a:spLocks noChangeArrowheads="1"/>
          </p:cNvSpPr>
          <p:nvPr/>
        </p:nvSpPr>
        <p:spPr bwMode="auto">
          <a:xfrm>
            <a:off x="7235825" y="4343400"/>
            <a:ext cx="260350" cy="274638"/>
          </a:xfrm>
          <a:prstGeom prst="ellipse">
            <a:avLst/>
          </a:prstGeom>
          <a:solidFill>
            <a:schemeClr val="bg1"/>
          </a:solidFill>
          <a:ln w="25400">
            <a:noFill/>
            <a:round/>
            <a:headEnd/>
            <a:tailEnd/>
          </a:ln>
        </p:spPr>
        <p:txBody>
          <a:bodyPr wrap="none" anchor="ctr"/>
          <a:lstStyle/>
          <a:p>
            <a:endParaRPr lang="pt-PT"/>
          </a:p>
        </p:txBody>
      </p:sp>
      <p:sp>
        <p:nvSpPr>
          <p:cNvPr id="141318" name="Oval 6"/>
          <p:cNvSpPr>
            <a:spLocks noChangeArrowheads="1"/>
          </p:cNvSpPr>
          <p:nvPr/>
        </p:nvSpPr>
        <p:spPr bwMode="auto">
          <a:xfrm>
            <a:off x="6324600" y="4337050"/>
            <a:ext cx="260350" cy="274638"/>
          </a:xfrm>
          <a:prstGeom prst="ellipse">
            <a:avLst/>
          </a:prstGeom>
          <a:solidFill>
            <a:schemeClr val="bg1"/>
          </a:solidFill>
          <a:ln w="25400">
            <a:noFill/>
            <a:round/>
            <a:headEnd/>
            <a:tailEnd/>
          </a:ln>
        </p:spPr>
        <p:txBody>
          <a:bodyPr wrap="none" anchor="ctr"/>
          <a:lstStyle/>
          <a:p>
            <a:endParaRPr lang="pt-PT"/>
          </a:p>
        </p:txBody>
      </p:sp>
      <p:sp>
        <p:nvSpPr>
          <p:cNvPr id="141319" name="AutoShape 7"/>
          <p:cNvSpPr>
            <a:spLocks noChangeArrowheads="1"/>
          </p:cNvSpPr>
          <p:nvPr/>
        </p:nvSpPr>
        <p:spPr bwMode="auto">
          <a:xfrm rot="-5400000">
            <a:off x="6743700" y="4975226"/>
            <a:ext cx="365125" cy="914400"/>
          </a:xfrm>
          <a:prstGeom prst="moon">
            <a:avLst>
              <a:gd name="adj" fmla="val 50000"/>
            </a:avLst>
          </a:prstGeom>
          <a:solidFill>
            <a:schemeClr val="bg1"/>
          </a:solidFill>
          <a:ln w="25400">
            <a:noFill/>
            <a:miter lim="800000"/>
            <a:headEnd/>
            <a:tailEnd/>
          </a:ln>
        </p:spPr>
        <p:txBody>
          <a:bodyPr wrap="none" anchor="ctr"/>
          <a:lstStyle/>
          <a:p>
            <a:endParaRPr lang="pt-PT"/>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indent="0" eaLnBrk="1" hangingPunct="1"/>
            <a:r>
              <a:rPr lang="en-US"/>
              <a:t>Choose colors from images</a:t>
            </a:r>
          </a:p>
        </p:txBody>
      </p:sp>
      <p:pic>
        <p:nvPicPr>
          <p:cNvPr id="142339" name="Picture 4" descr="735165_87966067"/>
          <p:cNvPicPr>
            <a:picLocks noChangeAspect="1" noChangeArrowheads="1"/>
          </p:cNvPicPr>
          <p:nvPr/>
        </p:nvPicPr>
        <p:blipFill>
          <a:blip r:embed="rId2" cstate="print"/>
          <a:srcRect/>
          <a:stretch>
            <a:fillRect/>
          </a:stretch>
        </p:blipFill>
        <p:spPr bwMode="auto">
          <a:xfrm>
            <a:off x="214313" y="1095375"/>
            <a:ext cx="5651500" cy="5338763"/>
          </a:xfrm>
          <a:prstGeom prst="rect">
            <a:avLst/>
          </a:prstGeom>
          <a:noFill/>
          <a:ln w="9525">
            <a:noFill/>
            <a:miter lim="800000"/>
            <a:headEnd/>
            <a:tailEnd/>
          </a:ln>
        </p:spPr>
      </p:pic>
      <p:sp>
        <p:nvSpPr>
          <p:cNvPr id="142340" name="Rectangle 5"/>
          <p:cNvSpPr>
            <a:spLocks noChangeArrowheads="1"/>
          </p:cNvSpPr>
          <p:nvPr/>
        </p:nvSpPr>
        <p:spPr bwMode="auto">
          <a:xfrm>
            <a:off x="6781800" y="2898775"/>
            <a:ext cx="1555750" cy="685800"/>
          </a:xfrm>
          <a:prstGeom prst="rect">
            <a:avLst/>
          </a:prstGeom>
          <a:solidFill>
            <a:srgbClr val="FEE264"/>
          </a:solidFill>
          <a:ln w="25400">
            <a:noFill/>
            <a:miter lim="800000"/>
            <a:headEnd/>
            <a:tailEnd/>
          </a:ln>
        </p:spPr>
        <p:txBody>
          <a:bodyPr wrap="none" anchor="ctr"/>
          <a:lstStyle/>
          <a:p>
            <a:endParaRPr lang="pt-PT"/>
          </a:p>
        </p:txBody>
      </p:sp>
      <p:sp>
        <p:nvSpPr>
          <p:cNvPr id="142341" name="Line 6"/>
          <p:cNvSpPr>
            <a:spLocks noChangeShapeType="1"/>
          </p:cNvSpPr>
          <p:nvPr/>
        </p:nvSpPr>
        <p:spPr bwMode="auto">
          <a:xfrm>
            <a:off x="3429000" y="2865438"/>
            <a:ext cx="3154363" cy="258762"/>
          </a:xfrm>
          <a:prstGeom prst="line">
            <a:avLst/>
          </a:prstGeom>
          <a:noFill/>
          <a:ln w="50800">
            <a:solidFill>
              <a:srgbClr val="FF0000"/>
            </a:solidFill>
            <a:round/>
            <a:headEnd/>
            <a:tailEnd type="triangle" w="med" len="med"/>
          </a:ln>
        </p:spPr>
        <p:txBody>
          <a:bodyPr/>
          <a:lstStyle/>
          <a:p>
            <a:endParaRPr lang="en-US"/>
          </a:p>
        </p:txBody>
      </p:sp>
      <p:sp>
        <p:nvSpPr>
          <p:cNvPr id="142342" name="Rectangle 7"/>
          <p:cNvSpPr>
            <a:spLocks noChangeArrowheads="1"/>
          </p:cNvSpPr>
          <p:nvPr/>
        </p:nvSpPr>
        <p:spPr bwMode="auto">
          <a:xfrm>
            <a:off x="6775450" y="4289425"/>
            <a:ext cx="1555750" cy="685800"/>
          </a:xfrm>
          <a:prstGeom prst="rect">
            <a:avLst/>
          </a:prstGeom>
          <a:solidFill>
            <a:srgbClr val="A7C872"/>
          </a:solidFill>
          <a:ln w="25400">
            <a:noFill/>
            <a:miter lim="800000"/>
            <a:headEnd/>
            <a:tailEnd/>
          </a:ln>
        </p:spPr>
        <p:txBody>
          <a:bodyPr wrap="none" anchor="ctr"/>
          <a:lstStyle/>
          <a:p>
            <a:endParaRPr lang="pt-PT"/>
          </a:p>
        </p:txBody>
      </p:sp>
      <p:sp>
        <p:nvSpPr>
          <p:cNvPr id="142343" name="Rectangle 8"/>
          <p:cNvSpPr>
            <a:spLocks noChangeArrowheads="1"/>
          </p:cNvSpPr>
          <p:nvPr/>
        </p:nvSpPr>
        <p:spPr bwMode="auto">
          <a:xfrm>
            <a:off x="6775450" y="1574800"/>
            <a:ext cx="1555750" cy="685800"/>
          </a:xfrm>
          <a:prstGeom prst="rect">
            <a:avLst/>
          </a:prstGeom>
          <a:solidFill>
            <a:srgbClr val="C9040D"/>
          </a:solidFill>
          <a:ln w="25400">
            <a:noFill/>
            <a:miter lim="800000"/>
            <a:headEnd/>
            <a:tailEnd/>
          </a:ln>
        </p:spPr>
        <p:txBody>
          <a:bodyPr wrap="none" anchor="ctr"/>
          <a:lstStyle/>
          <a:p>
            <a:endParaRPr lang="pt-PT"/>
          </a:p>
        </p:txBody>
      </p:sp>
      <p:sp>
        <p:nvSpPr>
          <p:cNvPr id="142344" name="Line 10"/>
          <p:cNvSpPr>
            <a:spLocks noChangeShapeType="1"/>
          </p:cNvSpPr>
          <p:nvPr/>
        </p:nvSpPr>
        <p:spPr bwMode="auto">
          <a:xfrm>
            <a:off x="4438650" y="1677988"/>
            <a:ext cx="2346325" cy="138112"/>
          </a:xfrm>
          <a:prstGeom prst="line">
            <a:avLst/>
          </a:prstGeom>
          <a:noFill/>
          <a:ln w="50800">
            <a:solidFill>
              <a:srgbClr val="FF0000"/>
            </a:solidFill>
            <a:round/>
            <a:headEnd/>
            <a:tailEnd type="triangle" w="med" len="med"/>
          </a:ln>
        </p:spPr>
        <p:txBody>
          <a:bodyPr/>
          <a:lstStyle/>
          <a:p>
            <a:endParaRPr lang="en-US"/>
          </a:p>
        </p:txBody>
      </p:sp>
      <p:sp>
        <p:nvSpPr>
          <p:cNvPr id="142345" name="Line 11"/>
          <p:cNvSpPr>
            <a:spLocks noChangeShapeType="1"/>
          </p:cNvSpPr>
          <p:nvPr/>
        </p:nvSpPr>
        <p:spPr bwMode="auto">
          <a:xfrm flipV="1">
            <a:off x="3416300" y="4619625"/>
            <a:ext cx="3230563" cy="700088"/>
          </a:xfrm>
          <a:prstGeom prst="line">
            <a:avLst/>
          </a:prstGeom>
          <a:noFill/>
          <a:ln w="50800">
            <a:solidFill>
              <a:srgbClr val="FF0000"/>
            </a:solidFill>
            <a:round/>
            <a:headEnd/>
            <a:tailEnd type="triangle" w="med" len="med"/>
          </a:ln>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8"/>
          <p:cNvSpPr>
            <a:spLocks noChangeArrowheads="1"/>
          </p:cNvSpPr>
          <p:nvPr/>
        </p:nvSpPr>
        <p:spPr bwMode="auto">
          <a:xfrm>
            <a:off x="2673350" y="912813"/>
            <a:ext cx="3970338" cy="5719762"/>
          </a:xfrm>
          <a:prstGeom prst="rect">
            <a:avLst/>
          </a:prstGeom>
          <a:solidFill>
            <a:srgbClr val="FEE264"/>
          </a:solidFill>
          <a:ln w="25400">
            <a:noFill/>
            <a:miter lim="800000"/>
            <a:headEnd/>
            <a:tailEnd/>
          </a:ln>
        </p:spPr>
        <p:txBody>
          <a:bodyPr wrap="none" anchor="ctr"/>
          <a:lstStyle/>
          <a:p>
            <a:endParaRPr lang="pt-PT"/>
          </a:p>
        </p:txBody>
      </p:sp>
      <p:sp>
        <p:nvSpPr>
          <p:cNvPr id="143363" name="Rectangle 2"/>
          <p:cNvSpPr>
            <a:spLocks noGrp="1" noChangeArrowheads="1"/>
          </p:cNvSpPr>
          <p:nvPr>
            <p:ph type="title"/>
          </p:nvPr>
        </p:nvSpPr>
        <p:spPr/>
        <p:txBody>
          <a:bodyPr/>
          <a:lstStyle/>
          <a:p>
            <a:pPr indent="0" eaLnBrk="1" hangingPunct="1"/>
            <a:r>
              <a:rPr lang="en-US"/>
              <a:t>Choose colors from images</a:t>
            </a:r>
          </a:p>
        </p:txBody>
      </p:sp>
      <p:pic>
        <p:nvPicPr>
          <p:cNvPr id="143364" name="Picture 9" descr="rose_trans"/>
          <p:cNvPicPr>
            <a:picLocks noChangeAspect="1" noChangeArrowheads="1"/>
          </p:cNvPicPr>
          <p:nvPr/>
        </p:nvPicPr>
        <p:blipFill>
          <a:blip r:embed="rId2" cstate="print"/>
          <a:srcRect/>
          <a:stretch>
            <a:fillRect/>
          </a:stretch>
        </p:blipFill>
        <p:spPr bwMode="auto">
          <a:xfrm>
            <a:off x="2266950" y="1327150"/>
            <a:ext cx="4597400" cy="4430713"/>
          </a:xfrm>
          <a:prstGeom prst="rect">
            <a:avLst/>
          </a:prstGeom>
          <a:noFill/>
          <a:ln w="9525">
            <a:noFill/>
            <a:miter lim="800000"/>
            <a:headEnd/>
            <a:tailEnd/>
          </a:ln>
        </p:spPr>
      </p:pic>
      <p:sp>
        <p:nvSpPr>
          <p:cNvPr id="143365" name="Rectangle 10"/>
          <p:cNvSpPr>
            <a:spLocks noChangeArrowheads="1"/>
          </p:cNvSpPr>
          <p:nvPr/>
        </p:nvSpPr>
        <p:spPr bwMode="auto">
          <a:xfrm>
            <a:off x="2649538" y="5749925"/>
            <a:ext cx="4003675" cy="881063"/>
          </a:xfrm>
          <a:prstGeom prst="rect">
            <a:avLst/>
          </a:prstGeom>
          <a:solidFill>
            <a:srgbClr val="A1030B"/>
          </a:solidFill>
          <a:ln w="25400">
            <a:noFill/>
            <a:miter lim="800000"/>
            <a:headEnd/>
            <a:tailEnd/>
          </a:ln>
        </p:spPr>
        <p:txBody>
          <a:bodyPr wrap="none" anchor="ctr"/>
          <a:lstStyle/>
          <a:p>
            <a:endParaRPr lang="pt-PT"/>
          </a:p>
        </p:txBody>
      </p:sp>
      <p:sp>
        <p:nvSpPr>
          <p:cNvPr id="143366" name="Text Box 11"/>
          <p:cNvSpPr txBox="1">
            <a:spLocks noChangeArrowheads="1"/>
          </p:cNvSpPr>
          <p:nvPr/>
        </p:nvSpPr>
        <p:spPr bwMode="auto">
          <a:xfrm>
            <a:off x="2633663" y="5813425"/>
            <a:ext cx="4403725" cy="701675"/>
          </a:xfrm>
          <a:prstGeom prst="rect">
            <a:avLst/>
          </a:prstGeom>
          <a:noFill/>
          <a:ln w="25400">
            <a:noFill/>
            <a:miter lim="800000"/>
            <a:headEnd/>
            <a:tailEnd/>
          </a:ln>
        </p:spPr>
        <p:txBody>
          <a:bodyPr>
            <a:spAutoFit/>
          </a:bodyPr>
          <a:lstStyle/>
          <a:p>
            <a:pPr>
              <a:spcBef>
                <a:spcPct val="50000"/>
              </a:spcBef>
            </a:pPr>
            <a:r>
              <a:rPr lang="en-US" sz="4000" b="1">
                <a:solidFill>
                  <a:srgbClr val="A7C872"/>
                </a:solidFill>
                <a:cs typeface="FreesiaUPC" pitchFamily="34" charset="-34"/>
              </a:rPr>
              <a:t>Festa das Flores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indent="0" eaLnBrk="1" hangingPunct="1"/>
            <a:r>
              <a:rPr lang="en-US"/>
              <a:t>Color Psychology</a:t>
            </a:r>
          </a:p>
        </p:txBody>
      </p:sp>
      <p:sp>
        <p:nvSpPr>
          <p:cNvPr id="144387" name="Rectangle 3"/>
          <p:cNvSpPr>
            <a:spLocks noGrp="1" noChangeArrowheads="1"/>
          </p:cNvSpPr>
          <p:nvPr>
            <p:ph idx="1"/>
          </p:nvPr>
        </p:nvSpPr>
        <p:spPr>
          <a:xfrm>
            <a:off x="373063" y="1039813"/>
            <a:ext cx="8302625" cy="5040312"/>
          </a:xfrm>
        </p:spPr>
        <p:txBody>
          <a:bodyPr/>
          <a:lstStyle/>
          <a:p>
            <a:pPr marL="0" indent="0" eaLnBrk="1" hangingPunct="1">
              <a:buFontTx/>
              <a:buNone/>
            </a:pPr>
            <a:r>
              <a:rPr lang="en-US" b="0"/>
              <a:t>Colors have meanings</a:t>
            </a:r>
          </a:p>
          <a:p>
            <a:pPr lvl="1" eaLnBrk="1" hangingPunct="1">
              <a:buFontTx/>
              <a:buNone/>
            </a:pPr>
            <a:r>
              <a:rPr lang="en-US"/>
              <a:t>Cultural associations</a:t>
            </a:r>
          </a:p>
          <a:p>
            <a:pPr marL="0" indent="0" eaLnBrk="1" hangingPunct="1">
              <a:buFontTx/>
              <a:buNone/>
            </a:pPr>
            <a:endParaRPr lang="en-US" b="0"/>
          </a:p>
        </p:txBody>
      </p:sp>
      <p:sp>
        <p:nvSpPr>
          <p:cNvPr id="144388" name="Rectangle 4"/>
          <p:cNvSpPr>
            <a:spLocks noChangeArrowheads="1"/>
          </p:cNvSpPr>
          <p:nvPr/>
        </p:nvSpPr>
        <p:spPr bwMode="auto">
          <a:xfrm>
            <a:off x="693738" y="2501900"/>
            <a:ext cx="869950" cy="488950"/>
          </a:xfrm>
          <a:prstGeom prst="rect">
            <a:avLst/>
          </a:prstGeom>
          <a:solidFill>
            <a:srgbClr val="FFFFFF"/>
          </a:solidFill>
          <a:ln w="25400">
            <a:solidFill>
              <a:schemeClr val="tx1"/>
            </a:solidFill>
            <a:miter lim="800000"/>
            <a:headEnd/>
            <a:tailEnd/>
          </a:ln>
        </p:spPr>
        <p:txBody>
          <a:bodyPr wrap="none" anchor="ctr"/>
          <a:lstStyle/>
          <a:p>
            <a:endParaRPr lang="pt-PT"/>
          </a:p>
        </p:txBody>
      </p:sp>
      <p:sp>
        <p:nvSpPr>
          <p:cNvPr id="144389" name="Text Box 5"/>
          <p:cNvSpPr txBox="1">
            <a:spLocks noChangeArrowheads="1"/>
          </p:cNvSpPr>
          <p:nvPr/>
        </p:nvSpPr>
        <p:spPr bwMode="auto">
          <a:xfrm>
            <a:off x="1712913" y="2401888"/>
            <a:ext cx="5883275" cy="584200"/>
          </a:xfrm>
          <a:prstGeom prst="rect">
            <a:avLst/>
          </a:prstGeom>
          <a:noFill/>
          <a:ln w="25400">
            <a:noFill/>
            <a:miter lim="800000"/>
            <a:headEnd/>
            <a:tailEnd/>
          </a:ln>
        </p:spPr>
        <p:txBody>
          <a:bodyPr>
            <a:spAutoFit/>
          </a:bodyPr>
          <a:lstStyle/>
          <a:p>
            <a:pPr>
              <a:spcBef>
                <a:spcPct val="50000"/>
              </a:spcBef>
            </a:pPr>
            <a:r>
              <a:rPr lang="en-US" sz="3200"/>
              <a:t>Purity, innocence, cleanliness</a:t>
            </a:r>
          </a:p>
        </p:txBody>
      </p:sp>
      <p:sp>
        <p:nvSpPr>
          <p:cNvPr id="144390" name="Rectangle 8"/>
          <p:cNvSpPr>
            <a:spLocks noChangeArrowheads="1"/>
          </p:cNvSpPr>
          <p:nvPr/>
        </p:nvSpPr>
        <p:spPr bwMode="auto">
          <a:xfrm>
            <a:off x="684213" y="3155950"/>
            <a:ext cx="869950" cy="488950"/>
          </a:xfrm>
          <a:prstGeom prst="rect">
            <a:avLst/>
          </a:prstGeom>
          <a:solidFill>
            <a:srgbClr val="FF0000"/>
          </a:solidFill>
          <a:ln w="25400">
            <a:noFill/>
            <a:miter lim="800000"/>
            <a:headEnd/>
            <a:tailEnd/>
          </a:ln>
        </p:spPr>
        <p:txBody>
          <a:bodyPr wrap="none" anchor="ctr"/>
          <a:lstStyle/>
          <a:p>
            <a:endParaRPr lang="pt-PT"/>
          </a:p>
        </p:txBody>
      </p:sp>
      <p:sp>
        <p:nvSpPr>
          <p:cNvPr id="144391" name="Text Box 9"/>
          <p:cNvSpPr txBox="1">
            <a:spLocks noChangeArrowheads="1"/>
          </p:cNvSpPr>
          <p:nvPr/>
        </p:nvSpPr>
        <p:spPr bwMode="auto">
          <a:xfrm>
            <a:off x="1703388" y="3055938"/>
            <a:ext cx="7440612" cy="584200"/>
          </a:xfrm>
          <a:prstGeom prst="rect">
            <a:avLst/>
          </a:prstGeom>
          <a:noFill/>
          <a:ln w="25400">
            <a:noFill/>
            <a:miter lim="800000"/>
            <a:headEnd/>
            <a:tailEnd/>
          </a:ln>
        </p:spPr>
        <p:txBody>
          <a:bodyPr>
            <a:spAutoFit/>
          </a:bodyPr>
          <a:lstStyle/>
          <a:p>
            <a:pPr>
              <a:spcBef>
                <a:spcPct val="50000"/>
              </a:spcBef>
            </a:pPr>
            <a:r>
              <a:rPr lang="en-US" sz="3200"/>
              <a:t>Heat, violence, war, stop, forbidden</a:t>
            </a:r>
          </a:p>
        </p:txBody>
      </p:sp>
      <p:sp>
        <p:nvSpPr>
          <p:cNvPr id="144392" name="Rectangle 11"/>
          <p:cNvSpPr>
            <a:spLocks noChangeArrowheads="1"/>
          </p:cNvSpPr>
          <p:nvPr/>
        </p:nvSpPr>
        <p:spPr bwMode="auto">
          <a:xfrm>
            <a:off x="693738" y="3803650"/>
            <a:ext cx="869950" cy="48895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endParaRPr lang="pt-PT"/>
          </a:p>
        </p:txBody>
      </p:sp>
      <p:sp>
        <p:nvSpPr>
          <p:cNvPr id="144393" name="Text Box 12"/>
          <p:cNvSpPr txBox="1">
            <a:spLocks noChangeArrowheads="1"/>
          </p:cNvSpPr>
          <p:nvPr/>
        </p:nvSpPr>
        <p:spPr bwMode="auto">
          <a:xfrm>
            <a:off x="1712913" y="3703638"/>
            <a:ext cx="7431087" cy="584200"/>
          </a:xfrm>
          <a:prstGeom prst="rect">
            <a:avLst/>
          </a:prstGeom>
          <a:noFill/>
          <a:ln w="25400">
            <a:noFill/>
            <a:miter lim="800000"/>
            <a:headEnd/>
            <a:tailEnd/>
          </a:ln>
        </p:spPr>
        <p:txBody>
          <a:bodyPr>
            <a:spAutoFit/>
          </a:bodyPr>
          <a:lstStyle/>
          <a:p>
            <a:pPr>
              <a:spcBef>
                <a:spcPct val="50000"/>
              </a:spcBef>
            </a:pPr>
            <a:r>
              <a:rPr lang="en-US" sz="3200"/>
              <a:t>Nature, health, envy, advance, allowed</a:t>
            </a:r>
          </a:p>
        </p:txBody>
      </p:sp>
      <p:sp>
        <p:nvSpPr>
          <p:cNvPr id="144394" name="Rectangle 14"/>
          <p:cNvSpPr>
            <a:spLocks noChangeArrowheads="1"/>
          </p:cNvSpPr>
          <p:nvPr/>
        </p:nvSpPr>
        <p:spPr bwMode="auto">
          <a:xfrm>
            <a:off x="693738" y="4452938"/>
            <a:ext cx="869950" cy="488950"/>
          </a:xfrm>
          <a:prstGeom prst="rect">
            <a:avLst/>
          </a:prstGeom>
          <a:solidFill>
            <a:srgbClr val="0000FF"/>
          </a:solidFill>
          <a:ln w="25400">
            <a:noFill/>
            <a:miter lim="800000"/>
            <a:headEnd/>
            <a:tailEnd/>
          </a:ln>
        </p:spPr>
        <p:txBody>
          <a:bodyPr wrap="none" anchor="ctr"/>
          <a:lstStyle/>
          <a:p>
            <a:endParaRPr lang="pt-PT"/>
          </a:p>
        </p:txBody>
      </p:sp>
      <p:sp>
        <p:nvSpPr>
          <p:cNvPr id="144395" name="Text Box 15"/>
          <p:cNvSpPr txBox="1">
            <a:spLocks noChangeArrowheads="1"/>
          </p:cNvSpPr>
          <p:nvPr/>
        </p:nvSpPr>
        <p:spPr bwMode="auto">
          <a:xfrm>
            <a:off x="1712913" y="4352925"/>
            <a:ext cx="7251700" cy="584200"/>
          </a:xfrm>
          <a:prstGeom prst="rect">
            <a:avLst/>
          </a:prstGeom>
          <a:noFill/>
          <a:ln w="25400">
            <a:noFill/>
            <a:miter lim="800000"/>
            <a:headEnd/>
            <a:tailEnd/>
          </a:ln>
        </p:spPr>
        <p:txBody>
          <a:bodyPr>
            <a:spAutoFit/>
          </a:bodyPr>
          <a:lstStyle/>
          <a:p>
            <a:pPr>
              <a:spcBef>
                <a:spcPct val="50000"/>
              </a:spcBef>
            </a:pPr>
            <a:r>
              <a:rPr lang="en-US" sz="3200"/>
              <a:t>Cold, depth, wisdom, trust</a:t>
            </a:r>
          </a:p>
        </p:txBody>
      </p:sp>
      <p:sp>
        <p:nvSpPr>
          <p:cNvPr id="144396" name="Rectangle 17"/>
          <p:cNvSpPr>
            <a:spLocks noChangeArrowheads="1"/>
          </p:cNvSpPr>
          <p:nvPr/>
        </p:nvSpPr>
        <p:spPr bwMode="auto">
          <a:xfrm>
            <a:off x="693738" y="5100638"/>
            <a:ext cx="869950" cy="488950"/>
          </a:xfrm>
          <a:prstGeom prst="rect">
            <a:avLst/>
          </a:prstGeom>
          <a:solidFill>
            <a:srgbClr val="FFFF00"/>
          </a:solidFill>
          <a:ln w="25400">
            <a:noFill/>
            <a:miter lim="800000"/>
            <a:headEnd/>
            <a:tailEnd/>
          </a:ln>
        </p:spPr>
        <p:txBody>
          <a:bodyPr wrap="none" anchor="ctr"/>
          <a:lstStyle/>
          <a:p>
            <a:endParaRPr lang="pt-PT"/>
          </a:p>
        </p:txBody>
      </p:sp>
      <p:sp>
        <p:nvSpPr>
          <p:cNvPr id="144397" name="Text Box 18"/>
          <p:cNvSpPr txBox="1">
            <a:spLocks noChangeArrowheads="1"/>
          </p:cNvSpPr>
          <p:nvPr/>
        </p:nvSpPr>
        <p:spPr bwMode="auto">
          <a:xfrm>
            <a:off x="1712913" y="5000625"/>
            <a:ext cx="5883275" cy="584200"/>
          </a:xfrm>
          <a:prstGeom prst="rect">
            <a:avLst/>
          </a:prstGeom>
          <a:noFill/>
          <a:ln w="25400">
            <a:noFill/>
            <a:miter lim="800000"/>
            <a:headEnd/>
            <a:tailEnd/>
          </a:ln>
        </p:spPr>
        <p:txBody>
          <a:bodyPr>
            <a:spAutoFit/>
          </a:bodyPr>
          <a:lstStyle/>
          <a:p>
            <a:pPr>
              <a:spcBef>
                <a:spcPct val="50000"/>
              </a:spcBef>
            </a:pPr>
            <a:r>
              <a:rPr lang="en-US" sz="3200"/>
              <a:t>Heat, joy / Jealousy, sickness</a:t>
            </a:r>
          </a:p>
        </p:txBody>
      </p:sp>
      <p:sp>
        <p:nvSpPr>
          <p:cNvPr id="144398" name="Rectangle 20"/>
          <p:cNvSpPr>
            <a:spLocks noChangeArrowheads="1"/>
          </p:cNvSpPr>
          <p:nvPr/>
        </p:nvSpPr>
        <p:spPr bwMode="auto">
          <a:xfrm>
            <a:off x="693738" y="5748338"/>
            <a:ext cx="869950" cy="488950"/>
          </a:xfrm>
          <a:prstGeom prst="rect">
            <a:avLst/>
          </a:prstGeom>
          <a:solidFill>
            <a:schemeClr val="folHlink"/>
          </a:solidFill>
          <a:ln w="25400">
            <a:noFill/>
            <a:miter lim="800000"/>
            <a:headEnd/>
            <a:tailEnd/>
          </a:ln>
        </p:spPr>
        <p:txBody>
          <a:bodyPr wrap="none" anchor="ctr"/>
          <a:lstStyle/>
          <a:p>
            <a:endParaRPr lang="pt-PT"/>
          </a:p>
        </p:txBody>
      </p:sp>
      <p:sp>
        <p:nvSpPr>
          <p:cNvPr id="144399" name="Text Box 21"/>
          <p:cNvSpPr txBox="1">
            <a:spLocks noChangeArrowheads="1"/>
          </p:cNvSpPr>
          <p:nvPr/>
        </p:nvSpPr>
        <p:spPr bwMode="auto">
          <a:xfrm>
            <a:off x="1712913" y="5648325"/>
            <a:ext cx="7107237" cy="584200"/>
          </a:xfrm>
          <a:prstGeom prst="rect">
            <a:avLst/>
          </a:prstGeom>
          <a:noFill/>
          <a:ln w="25400">
            <a:noFill/>
            <a:miter lim="800000"/>
            <a:headEnd/>
            <a:tailEnd/>
          </a:ln>
        </p:spPr>
        <p:txBody>
          <a:bodyPr>
            <a:spAutoFit/>
          </a:bodyPr>
          <a:lstStyle/>
          <a:p>
            <a:pPr>
              <a:spcBef>
                <a:spcPct val="50000"/>
              </a:spcBef>
            </a:pPr>
            <a:r>
              <a:rPr lang="en-US" sz="3200"/>
              <a:t>Royalty, mystery, romance, nostalgia</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Psychology of Logos</a:t>
            </a:r>
          </a:p>
        </p:txBody>
      </p:sp>
      <p:pic>
        <p:nvPicPr>
          <p:cNvPr id="6" name="Content Placeholder 5"/>
          <p:cNvPicPr>
            <a:picLocks noGrp="1" noChangeAspect="1"/>
          </p:cNvPicPr>
          <p:nvPr>
            <p:ph idx="1"/>
          </p:nvPr>
        </p:nvPicPr>
        <p:blipFill rotWithShape="1">
          <a:blip r:embed="rId2"/>
          <a:srcRect t="13832" b="70"/>
          <a:stretch/>
        </p:blipFill>
        <p:spPr>
          <a:xfrm>
            <a:off x="-36512" y="-38799"/>
            <a:ext cx="9180512" cy="6924183"/>
          </a:xfrm>
        </p:spPr>
      </p:pic>
    </p:spTree>
    <p:extLst>
      <p:ext uri="{BB962C8B-B14F-4D97-AF65-F5344CB8AC3E}">
        <p14:creationId xmlns:p14="http://schemas.microsoft.com/office/powerpoint/2010/main" val="25637069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indent="0" eaLnBrk="1" hangingPunct="1"/>
            <a:r>
              <a:rPr lang="en-US"/>
              <a:t>Color – Summary</a:t>
            </a:r>
          </a:p>
        </p:txBody>
      </p:sp>
      <p:sp>
        <p:nvSpPr>
          <p:cNvPr id="145411" name="Rectangle 3"/>
          <p:cNvSpPr>
            <a:spLocks noGrp="1" noChangeArrowheads="1"/>
          </p:cNvSpPr>
          <p:nvPr>
            <p:ph idx="1"/>
          </p:nvPr>
        </p:nvSpPr>
        <p:spPr>
          <a:xfrm>
            <a:off x="517525" y="1341438"/>
            <a:ext cx="8626475" cy="5040312"/>
          </a:xfrm>
        </p:spPr>
        <p:txBody>
          <a:bodyPr/>
          <a:lstStyle/>
          <a:p>
            <a:pPr marL="0" indent="0" eaLnBrk="1" hangingPunct="1">
              <a:lnSpc>
                <a:spcPct val="90000"/>
              </a:lnSpc>
              <a:buFontTx/>
              <a:buNone/>
            </a:pPr>
            <a:r>
              <a:rPr lang="en-US" sz="4000" b="0"/>
              <a:t>Color is the hardest element to master</a:t>
            </a:r>
          </a:p>
          <a:p>
            <a:pPr lvl="1" eaLnBrk="1" hangingPunct="1">
              <a:lnSpc>
                <a:spcPct val="90000"/>
              </a:lnSpc>
              <a:buFontTx/>
              <a:buNone/>
            </a:pPr>
            <a:r>
              <a:rPr lang="en-US" sz="3600"/>
              <a:t>From theory to practice…</a:t>
            </a:r>
          </a:p>
          <a:p>
            <a:pPr marL="0" indent="0" eaLnBrk="1" hangingPunct="1">
              <a:lnSpc>
                <a:spcPct val="90000"/>
              </a:lnSpc>
              <a:buFontTx/>
              <a:buNone/>
            </a:pPr>
            <a:r>
              <a:rPr lang="en-US" sz="4000" b="0"/>
              <a:t>Creativity</a:t>
            </a:r>
          </a:p>
          <a:p>
            <a:pPr lvl="1" eaLnBrk="1" hangingPunct="1">
              <a:lnSpc>
                <a:spcPct val="90000"/>
              </a:lnSpc>
              <a:buFontTx/>
              <a:buNone/>
            </a:pPr>
            <a:r>
              <a:rPr lang="en-US" sz="3600"/>
              <a:t>Experiment!</a:t>
            </a:r>
          </a:p>
          <a:p>
            <a:pPr lvl="1" eaLnBrk="1" hangingPunct="1">
              <a:lnSpc>
                <a:spcPct val="90000"/>
              </a:lnSpc>
              <a:buFontTx/>
              <a:buNone/>
            </a:pPr>
            <a:r>
              <a:rPr lang="en-US" sz="3600"/>
              <a:t>Experiment!</a:t>
            </a:r>
          </a:p>
          <a:p>
            <a:pPr lvl="1" eaLnBrk="1" hangingPunct="1">
              <a:lnSpc>
                <a:spcPct val="90000"/>
              </a:lnSpc>
              <a:buFontTx/>
              <a:buNone/>
            </a:pPr>
            <a:r>
              <a:rPr lang="en-US" sz="3600"/>
              <a:t>Experiment!</a:t>
            </a:r>
          </a:p>
          <a:p>
            <a:pPr lvl="1" eaLnBrk="1" hangingPunct="1">
              <a:lnSpc>
                <a:spcPct val="90000"/>
              </a:lnSpc>
              <a:buFontTx/>
              <a:buNone/>
            </a:pPr>
            <a:endParaRPr lang="en-US" sz="3600"/>
          </a:p>
          <a:p>
            <a:pPr marL="0" indent="0" eaLnBrk="1" hangingPunct="1">
              <a:lnSpc>
                <a:spcPct val="90000"/>
              </a:lnSpc>
              <a:buFontTx/>
              <a:buNone/>
            </a:pPr>
            <a:endParaRPr lang="en-US" sz="4000"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indent="0" eaLnBrk="1" hangingPunct="1"/>
            <a:r>
              <a:rPr lang="en-US" sz="4000" dirty="0">
                <a:latin typeface="Gill Sans"/>
                <a:cs typeface="Gill Sans"/>
              </a:rPr>
              <a:t>How many info elements on the card?</a:t>
            </a:r>
          </a:p>
        </p:txBody>
      </p:sp>
      <p:sp>
        <p:nvSpPr>
          <p:cNvPr id="26627" name="Rectangle 3"/>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26628" name="Text Box 5"/>
          <p:cNvSpPr txBox="1">
            <a:spLocks noChangeArrowheads="1"/>
          </p:cNvSpPr>
          <p:nvPr/>
        </p:nvSpPr>
        <p:spPr bwMode="auto">
          <a:xfrm>
            <a:off x="5580063" y="2133600"/>
            <a:ext cx="1944687" cy="641350"/>
          </a:xfrm>
          <a:prstGeom prst="rect">
            <a:avLst/>
          </a:prstGeom>
          <a:noFill/>
          <a:ln w="25400">
            <a:noFill/>
            <a:miter lim="800000"/>
            <a:headEnd/>
            <a:tailEnd/>
          </a:ln>
        </p:spPr>
        <p:txBody>
          <a:bodyPr>
            <a:spAutoFit/>
          </a:bodyPr>
          <a:lstStyle/>
          <a:p>
            <a:pPr>
              <a:spcBef>
                <a:spcPct val="50000"/>
              </a:spcBef>
            </a:pPr>
            <a:r>
              <a:rPr lang="en-US">
                <a:solidFill>
                  <a:srgbClr val="000000"/>
                </a:solidFill>
              </a:rPr>
              <a:t>1000 - Lisboa, Portugal</a:t>
            </a:r>
          </a:p>
        </p:txBody>
      </p:sp>
      <p:sp>
        <p:nvSpPr>
          <p:cNvPr id="26629" name="Text Box 6"/>
          <p:cNvSpPr txBox="1">
            <a:spLocks noChangeArrowheads="1"/>
          </p:cNvSpPr>
          <p:nvPr/>
        </p:nvSpPr>
        <p:spPr bwMode="auto">
          <a:xfrm>
            <a:off x="1619250" y="4903788"/>
            <a:ext cx="2376488"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Rua das Casas, 9</a:t>
            </a:r>
          </a:p>
        </p:txBody>
      </p:sp>
      <p:sp>
        <p:nvSpPr>
          <p:cNvPr id="26630" name="Text Box 7"/>
          <p:cNvSpPr txBox="1">
            <a:spLocks noChangeArrowheads="1"/>
          </p:cNvSpPr>
          <p:nvPr/>
        </p:nvSpPr>
        <p:spPr bwMode="auto">
          <a:xfrm>
            <a:off x="5724525" y="4903788"/>
            <a:ext cx="1368425"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212123456</a:t>
            </a:r>
          </a:p>
        </p:txBody>
      </p:sp>
      <p:sp>
        <p:nvSpPr>
          <p:cNvPr id="26631" name="Text Box 8"/>
          <p:cNvSpPr txBox="1">
            <a:spLocks noChangeArrowheads="1"/>
          </p:cNvSpPr>
          <p:nvPr/>
        </p:nvSpPr>
        <p:spPr bwMode="auto">
          <a:xfrm>
            <a:off x="2771775" y="3392488"/>
            <a:ext cx="3600450" cy="579437"/>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Consultora, Lda.</a:t>
            </a:r>
          </a:p>
        </p:txBody>
      </p:sp>
      <p:sp>
        <p:nvSpPr>
          <p:cNvPr id="26632" name="Oval 9"/>
          <p:cNvSpPr>
            <a:spLocks noChangeArrowheads="1"/>
          </p:cNvSpPr>
          <p:nvPr/>
        </p:nvSpPr>
        <p:spPr bwMode="auto">
          <a:xfrm>
            <a:off x="1403350" y="1989138"/>
            <a:ext cx="3673475" cy="647700"/>
          </a:xfrm>
          <a:prstGeom prst="ellipse">
            <a:avLst/>
          </a:prstGeom>
          <a:noFill/>
          <a:ln w="25400">
            <a:solidFill>
              <a:srgbClr val="FF0000"/>
            </a:solidFill>
            <a:round/>
            <a:headEnd/>
            <a:tailEnd/>
          </a:ln>
        </p:spPr>
        <p:txBody>
          <a:bodyPr wrap="none" anchor="ctr"/>
          <a:lstStyle/>
          <a:p>
            <a:endParaRPr lang="pt-PT"/>
          </a:p>
        </p:txBody>
      </p:sp>
      <p:sp>
        <p:nvSpPr>
          <p:cNvPr id="26633" name="Oval 10"/>
          <p:cNvSpPr>
            <a:spLocks noChangeArrowheads="1"/>
          </p:cNvSpPr>
          <p:nvPr/>
        </p:nvSpPr>
        <p:spPr bwMode="auto">
          <a:xfrm>
            <a:off x="5292725" y="1989138"/>
            <a:ext cx="2087563" cy="936625"/>
          </a:xfrm>
          <a:prstGeom prst="ellipse">
            <a:avLst/>
          </a:prstGeom>
          <a:noFill/>
          <a:ln w="25400">
            <a:solidFill>
              <a:srgbClr val="FF0000"/>
            </a:solidFill>
            <a:round/>
            <a:headEnd/>
            <a:tailEnd/>
          </a:ln>
        </p:spPr>
        <p:txBody>
          <a:bodyPr wrap="none" anchor="ctr"/>
          <a:lstStyle/>
          <a:p>
            <a:endParaRPr lang="pt-PT"/>
          </a:p>
        </p:txBody>
      </p:sp>
      <p:sp>
        <p:nvSpPr>
          <p:cNvPr id="26634" name="Oval 11"/>
          <p:cNvSpPr>
            <a:spLocks noChangeArrowheads="1"/>
          </p:cNvSpPr>
          <p:nvPr/>
        </p:nvSpPr>
        <p:spPr bwMode="auto">
          <a:xfrm>
            <a:off x="2627313" y="3355975"/>
            <a:ext cx="3600450" cy="720725"/>
          </a:xfrm>
          <a:prstGeom prst="ellipse">
            <a:avLst/>
          </a:prstGeom>
          <a:noFill/>
          <a:ln w="25400">
            <a:solidFill>
              <a:srgbClr val="FF0000"/>
            </a:solidFill>
            <a:round/>
            <a:headEnd/>
            <a:tailEnd/>
          </a:ln>
        </p:spPr>
        <p:txBody>
          <a:bodyPr wrap="none" anchor="ctr"/>
          <a:lstStyle/>
          <a:p>
            <a:endParaRPr lang="pt-PT"/>
          </a:p>
        </p:txBody>
      </p:sp>
      <p:sp>
        <p:nvSpPr>
          <p:cNvPr id="26635" name="Oval 12"/>
          <p:cNvSpPr>
            <a:spLocks noChangeArrowheads="1"/>
          </p:cNvSpPr>
          <p:nvPr/>
        </p:nvSpPr>
        <p:spPr bwMode="auto">
          <a:xfrm>
            <a:off x="1549400" y="4870450"/>
            <a:ext cx="2159000" cy="503238"/>
          </a:xfrm>
          <a:prstGeom prst="ellipse">
            <a:avLst/>
          </a:prstGeom>
          <a:noFill/>
          <a:ln w="25400">
            <a:solidFill>
              <a:srgbClr val="FF0000"/>
            </a:solidFill>
            <a:round/>
            <a:headEnd/>
            <a:tailEnd/>
          </a:ln>
        </p:spPr>
        <p:txBody>
          <a:bodyPr wrap="none" anchor="ctr"/>
          <a:lstStyle/>
          <a:p>
            <a:endParaRPr lang="pt-PT"/>
          </a:p>
        </p:txBody>
      </p:sp>
      <p:sp>
        <p:nvSpPr>
          <p:cNvPr id="26636" name="Oval 13"/>
          <p:cNvSpPr>
            <a:spLocks noChangeArrowheads="1"/>
          </p:cNvSpPr>
          <p:nvPr/>
        </p:nvSpPr>
        <p:spPr bwMode="auto">
          <a:xfrm>
            <a:off x="5435600" y="4941888"/>
            <a:ext cx="1871663" cy="431800"/>
          </a:xfrm>
          <a:prstGeom prst="ellipse">
            <a:avLst/>
          </a:prstGeom>
          <a:noFill/>
          <a:ln w="25400">
            <a:solidFill>
              <a:srgbClr val="FF0000"/>
            </a:solidFill>
            <a:round/>
            <a:headEnd/>
            <a:tailEnd/>
          </a:ln>
        </p:spPr>
        <p:txBody>
          <a:bodyPr wrap="none" anchor="ctr"/>
          <a:lstStyle/>
          <a:p>
            <a:endParaRPr lang="pt-PT"/>
          </a:p>
        </p:txBody>
      </p:sp>
      <p:sp>
        <p:nvSpPr>
          <p:cNvPr id="26637" name="Text Box 14"/>
          <p:cNvSpPr txBox="1">
            <a:spLocks noChangeArrowheads="1"/>
          </p:cNvSpPr>
          <p:nvPr/>
        </p:nvSpPr>
        <p:spPr bwMode="auto">
          <a:xfrm>
            <a:off x="1619250" y="2133600"/>
            <a:ext cx="3097213" cy="396875"/>
          </a:xfrm>
          <a:prstGeom prst="rect">
            <a:avLst/>
          </a:prstGeom>
          <a:noFill/>
          <a:ln w="25400">
            <a:noFill/>
            <a:miter lim="800000"/>
            <a:headEnd/>
            <a:tailEnd/>
          </a:ln>
        </p:spPr>
        <p:txBody>
          <a:bodyPr>
            <a:spAutoFit/>
          </a:bodyPr>
          <a:lstStyle/>
          <a:p>
            <a:pPr>
              <a:spcBef>
                <a:spcPct val="50000"/>
              </a:spcBef>
            </a:pPr>
            <a:r>
              <a:rPr lang="en-US" sz="2000">
                <a:solidFill>
                  <a:srgbClr val="000000"/>
                </a:solidFill>
              </a:rPr>
              <a:t>Manuel da Silva, Engenheiro</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indent="0" eaLnBrk="1" hangingPunct="1"/>
            <a:r>
              <a:rPr lang="en-US"/>
              <a:t>Color – References</a:t>
            </a:r>
          </a:p>
        </p:txBody>
      </p:sp>
      <p:sp>
        <p:nvSpPr>
          <p:cNvPr id="141315" name="Rectangle 3"/>
          <p:cNvSpPr>
            <a:spLocks noGrp="1" noChangeArrowheads="1"/>
          </p:cNvSpPr>
          <p:nvPr>
            <p:ph idx="1"/>
          </p:nvPr>
        </p:nvSpPr>
        <p:spPr>
          <a:xfrm>
            <a:off x="517525" y="952500"/>
            <a:ext cx="8302625" cy="5905500"/>
          </a:xfrm>
        </p:spPr>
        <p:txBody>
          <a:bodyPr rtlCol="0">
            <a:normAutofit fontScale="92500" lnSpcReduction="10000"/>
          </a:bodyPr>
          <a:lstStyle/>
          <a:p>
            <a:pPr marL="0" indent="0" eaLnBrk="1" fontAlgn="auto" hangingPunct="1">
              <a:spcAft>
                <a:spcPts val="0"/>
              </a:spcAft>
              <a:buFontTx/>
              <a:buNone/>
              <a:defRPr/>
            </a:pPr>
            <a:r>
              <a:rPr lang="en-US" sz="2800" b="0" dirty="0"/>
              <a:t>Adobe Color</a:t>
            </a:r>
          </a:p>
          <a:p>
            <a:pPr lvl="1" eaLnBrk="1" fontAlgn="auto" hangingPunct="1">
              <a:spcAft>
                <a:spcPts val="0"/>
              </a:spcAft>
              <a:buFontTx/>
              <a:buNone/>
              <a:defRPr/>
            </a:pPr>
            <a:r>
              <a:rPr lang="en-US" sz="2400" dirty="0"/>
              <a:t>http://color.adobe.com/</a:t>
            </a:r>
          </a:p>
          <a:p>
            <a:pPr marL="0" indent="0" eaLnBrk="1" fontAlgn="auto" hangingPunct="1">
              <a:spcAft>
                <a:spcPts val="0"/>
              </a:spcAft>
              <a:buFontTx/>
              <a:buNone/>
              <a:defRPr/>
            </a:pPr>
            <a:r>
              <a:rPr lang="en-US" sz="2800" b="0" dirty="0"/>
              <a:t>Color Theory in Action</a:t>
            </a:r>
          </a:p>
          <a:p>
            <a:pPr lvl="1" eaLnBrk="1" fontAlgn="auto" hangingPunct="1">
              <a:spcAft>
                <a:spcPts val="0"/>
              </a:spcAft>
              <a:buFontTx/>
              <a:buNone/>
              <a:defRPr/>
            </a:pPr>
            <a:r>
              <a:rPr lang="en-US" sz="2400" dirty="0"/>
              <a:t>http://www.color-wheel-pro.com/color-meaning.html</a:t>
            </a:r>
          </a:p>
          <a:p>
            <a:pPr marL="0" indent="0" eaLnBrk="1" fontAlgn="auto" hangingPunct="1">
              <a:spcAft>
                <a:spcPts val="0"/>
              </a:spcAft>
              <a:buFontTx/>
              <a:buNone/>
              <a:defRPr/>
            </a:pPr>
            <a:r>
              <a:rPr lang="en-US" sz="2800" b="0"/>
              <a:t>Color Calculator</a:t>
            </a:r>
            <a:endParaRPr lang="en-US" sz="2800" b="0" dirty="0"/>
          </a:p>
          <a:p>
            <a:pPr lvl="1" eaLnBrk="1" fontAlgn="auto" hangingPunct="1">
              <a:spcAft>
                <a:spcPts val="0"/>
              </a:spcAft>
              <a:buFontTx/>
              <a:buNone/>
              <a:defRPr/>
            </a:pPr>
            <a:r>
              <a:rPr lang="pt-PT" sz="2400" dirty="0"/>
              <a:t>https://www.sessions.edu/color-calculator/</a:t>
            </a:r>
            <a:endParaRPr lang="en-US" sz="2400" dirty="0"/>
          </a:p>
          <a:p>
            <a:pPr marL="0" indent="0" eaLnBrk="1" fontAlgn="auto" hangingPunct="1">
              <a:spcAft>
                <a:spcPts val="0"/>
              </a:spcAft>
              <a:buFontTx/>
              <a:buNone/>
              <a:defRPr/>
            </a:pPr>
            <a:r>
              <a:rPr lang="en-US" sz="2800" b="0" dirty="0"/>
              <a:t>Color Scheme Designer</a:t>
            </a:r>
          </a:p>
          <a:p>
            <a:pPr lvl="1" eaLnBrk="1" fontAlgn="auto" hangingPunct="1">
              <a:spcAft>
                <a:spcPts val="0"/>
              </a:spcAft>
              <a:buFontTx/>
              <a:buNone/>
              <a:defRPr/>
            </a:pPr>
            <a:r>
              <a:rPr lang="en-US" sz="2400" dirty="0"/>
              <a:t>http://colorschemedesigner.com/</a:t>
            </a:r>
          </a:p>
          <a:p>
            <a:pPr marL="0" indent="0" eaLnBrk="1" fontAlgn="auto" hangingPunct="1">
              <a:spcAft>
                <a:spcPts val="0"/>
              </a:spcAft>
              <a:buFontTx/>
              <a:buNone/>
              <a:defRPr/>
            </a:pPr>
            <a:r>
              <a:rPr lang="en-US" sz="2800" b="0" dirty="0"/>
              <a:t>Learning to Use Color on Your Web Site</a:t>
            </a:r>
          </a:p>
          <a:p>
            <a:pPr lvl="1" eaLnBrk="1" fontAlgn="auto" hangingPunct="1">
              <a:spcAft>
                <a:spcPts val="0"/>
              </a:spcAft>
              <a:buFontTx/>
              <a:buNone/>
              <a:defRPr/>
            </a:pPr>
            <a:r>
              <a:rPr lang="en-US" sz="2400" dirty="0"/>
              <a:t>http://www.creativepro.com/story/feature/6858.html</a:t>
            </a:r>
          </a:p>
          <a:p>
            <a:pPr marL="0" indent="0" eaLnBrk="1" fontAlgn="auto" hangingPunct="1">
              <a:spcAft>
                <a:spcPts val="0"/>
              </a:spcAft>
              <a:defRPr/>
            </a:pPr>
            <a:r>
              <a:rPr lang="en-US" sz="2800" b="0" dirty="0"/>
              <a:t>The Psychology of Color</a:t>
            </a:r>
          </a:p>
          <a:p>
            <a:pPr lvl="1" eaLnBrk="1" fontAlgn="auto" hangingPunct="1">
              <a:spcAft>
                <a:spcPts val="0"/>
              </a:spcAft>
              <a:buFontTx/>
              <a:buNone/>
              <a:defRPr/>
            </a:pPr>
            <a:r>
              <a:rPr lang="en-US" sz="2400" dirty="0"/>
              <a:t>https://</a:t>
            </a:r>
            <a:r>
              <a:rPr lang="en-US" sz="2400" dirty="0" err="1"/>
              <a:t>www.helpscout.net</a:t>
            </a:r>
            <a:r>
              <a:rPr lang="en-US" sz="2400" dirty="0"/>
              <a:t>/blog/psychology-of-color/</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Placeholder 3"/>
          <p:cNvSpPr>
            <a:spLocks noGrp="1"/>
          </p:cNvSpPr>
          <p:nvPr>
            <p:ph type="body" sz="quarter" idx="11"/>
          </p:nvPr>
        </p:nvSpPr>
        <p:spPr/>
        <p:txBody>
          <a:bodyPr/>
          <a:lstStyle/>
          <a:p>
            <a:pPr marL="0" indent="0" eaLnBrk="1" hangingPunct="1"/>
            <a:endParaRPr lang="pt-PT"/>
          </a:p>
        </p:txBody>
      </p:sp>
      <p:sp>
        <p:nvSpPr>
          <p:cNvPr id="147459" name="Rectangle 4"/>
          <p:cNvSpPr>
            <a:spLocks noGrp="1" noChangeArrowheads="1"/>
          </p:cNvSpPr>
          <p:nvPr>
            <p:ph type="body" sz="quarter" idx="10"/>
          </p:nvPr>
        </p:nvSpPr>
        <p:spPr>
          <a:xfrm>
            <a:off x="0" y="0"/>
            <a:ext cx="2789238" cy="2789238"/>
          </a:xfrm>
        </p:spPr>
        <p:txBody>
          <a:bodyPr/>
          <a:lstStyle/>
          <a:p>
            <a:pPr eaLnBrk="1" hangingPunct="1">
              <a:buFontTx/>
              <a:buNone/>
            </a:pPr>
            <a:r>
              <a:rPr lang="en-US" dirty="0"/>
              <a:t>08</a:t>
            </a:r>
          </a:p>
        </p:txBody>
      </p:sp>
      <p:sp>
        <p:nvSpPr>
          <p:cNvPr id="142338" name="Rectangle 3"/>
          <p:cNvSpPr>
            <a:spLocks noGrp="1" noChangeArrowheads="1"/>
          </p:cNvSpPr>
          <p:nvPr>
            <p:ph type="title"/>
          </p:nvPr>
        </p:nvSpPr>
        <p:spPr>
          <a:xfrm>
            <a:off x="2281238" y="2886075"/>
            <a:ext cx="6786562" cy="3362325"/>
          </a:xfrm>
        </p:spPr>
        <p:txBody>
          <a:bodyPr rtlCol="0"/>
          <a:lstStyle/>
          <a:p>
            <a:pPr indent="0" eaLnBrk="1" fontAlgn="auto" hangingPunct="1">
              <a:spcAft>
                <a:spcPts val="0"/>
              </a:spcAft>
              <a:defRPr/>
            </a:pPr>
            <a:r>
              <a:rPr lang="en-US" sz="10400" dirty="0">
                <a:latin typeface="Impact"/>
                <a:cs typeface="Impact"/>
              </a:rPr>
              <a:t>Examples</a:t>
            </a:r>
            <a:endParaRPr lang="en-US" sz="10400" i="1" dirty="0">
              <a:latin typeface="Impact"/>
              <a:cs typeface="Impac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indent="0" eaLnBrk="1" hangingPunct="1"/>
            <a:r>
              <a:rPr lang="en-US"/>
              <a:t>Example – Report</a:t>
            </a:r>
          </a:p>
        </p:txBody>
      </p:sp>
      <p:sp>
        <p:nvSpPr>
          <p:cNvPr id="148483" name="Rectangle 4"/>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48484" name="Text Box 6"/>
          <p:cNvSpPr txBox="1">
            <a:spLocks noChangeArrowheads="1"/>
          </p:cNvSpPr>
          <p:nvPr/>
        </p:nvSpPr>
        <p:spPr bwMode="auto">
          <a:xfrm>
            <a:off x="2397125" y="1111250"/>
            <a:ext cx="4192588" cy="5681663"/>
          </a:xfrm>
          <a:prstGeom prst="rect">
            <a:avLst/>
          </a:prstGeom>
          <a:noFill/>
          <a:ln w="50800">
            <a:noFill/>
            <a:miter lim="800000"/>
            <a:headEnd/>
            <a:tailEnd/>
          </a:ln>
        </p:spPr>
        <p:txBody>
          <a:bodyPr>
            <a:spAutoFit/>
          </a:bodyPr>
          <a:lstStyle/>
          <a:p>
            <a:pPr algn="ctr">
              <a:spcBef>
                <a:spcPct val="50000"/>
              </a:spcBef>
            </a:pPr>
            <a:endParaRPr lang="en-US" dirty="0">
              <a:solidFill>
                <a:srgbClr val="000000"/>
              </a:solidFill>
            </a:endParaRPr>
          </a:p>
          <a:p>
            <a:pPr algn="ctr">
              <a:spcBef>
                <a:spcPct val="50000"/>
              </a:spcBef>
            </a:pPr>
            <a:r>
              <a:rPr lang="en-US" sz="2400" b="1" dirty="0" err="1">
                <a:solidFill>
                  <a:srgbClr val="000000"/>
                </a:solidFill>
              </a:rPr>
              <a:t>Produção</a:t>
            </a:r>
            <a:r>
              <a:rPr lang="en-US" sz="2400" b="1" dirty="0">
                <a:solidFill>
                  <a:srgbClr val="000000"/>
                </a:solidFill>
              </a:rPr>
              <a:t> de </a:t>
            </a:r>
            <a:r>
              <a:rPr lang="en-US" sz="2400" b="1" dirty="0" err="1">
                <a:solidFill>
                  <a:srgbClr val="000000"/>
                </a:solidFill>
              </a:rPr>
              <a:t>Conteúdos</a:t>
            </a:r>
            <a:r>
              <a:rPr lang="en-US" sz="2400" b="1" dirty="0">
                <a:solidFill>
                  <a:srgbClr val="000000"/>
                </a:solidFill>
              </a:rPr>
              <a:t> </a:t>
            </a:r>
            <a:r>
              <a:rPr lang="en-US" sz="2400" b="1" dirty="0" err="1">
                <a:solidFill>
                  <a:srgbClr val="000000"/>
                </a:solidFill>
              </a:rPr>
              <a:t>Multimédia</a:t>
            </a:r>
            <a:endParaRPr lang="en-US" sz="2400" b="1" dirty="0">
              <a:solidFill>
                <a:srgbClr val="000000"/>
              </a:solidFill>
            </a:endParaRPr>
          </a:p>
          <a:p>
            <a:pPr algn="ctr">
              <a:spcBef>
                <a:spcPct val="50000"/>
              </a:spcBef>
            </a:pPr>
            <a:endParaRPr lang="en-US" b="1" dirty="0">
              <a:solidFill>
                <a:srgbClr val="000000"/>
              </a:solidFill>
            </a:endParaRPr>
          </a:p>
          <a:p>
            <a:pPr algn="ctr">
              <a:spcBef>
                <a:spcPct val="50000"/>
              </a:spcBef>
            </a:pPr>
            <a:r>
              <a:rPr lang="en-US" b="1" dirty="0" err="1">
                <a:solidFill>
                  <a:srgbClr val="000000"/>
                </a:solidFill>
              </a:rPr>
              <a:t>Ferramenta</a:t>
            </a:r>
            <a:r>
              <a:rPr lang="en-US" b="1" dirty="0">
                <a:solidFill>
                  <a:srgbClr val="000000"/>
                </a:solidFill>
              </a:rPr>
              <a:t> de </a:t>
            </a:r>
            <a:r>
              <a:rPr lang="en-US" b="1" dirty="0" err="1">
                <a:solidFill>
                  <a:srgbClr val="000000"/>
                </a:solidFill>
              </a:rPr>
              <a:t>Pós-Produção</a:t>
            </a:r>
            <a:r>
              <a:rPr lang="en-US" b="1" dirty="0">
                <a:solidFill>
                  <a:srgbClr val="000000"/>
                </a:solidFill>
              </a:rPr>
              <a:t> de </a:t>
            </a:r>
            <a:r>
              <a:rPr lang="en-US" b="1" dirty="0" err="1">
                <a:solidFill>
                  <a:srgbClr val="000000"/>
                </a:solidFill>
              </a:rPr>
              <a:t>Vídeo</a:t>
            </a: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r>
              <a:rPr lang="en-US" dirty="0">
                <a:solidFill>
                  <a:srgbClr val="000000"/>
                </a:solidFill>
              </a:rPr>
              <a:t>Daniel Gonçalves</a:t>
            </a:r>
          </a:p>
          <a:p>
            <a:pPr algn="ctr">
              <a:spcBef>
                <a:spcPct val="50000"/>
              </a:spcBef>
            </a:pPr>
            <a:endParaRPr lang="en-US" dirty="0">
              <a:solidFill>
                <a:srgbClr val="000000"/>
              </a:solidFill>
            </a:endParaRPr>
          </a:p>
          <a:p>
            <a:pPr algn="ctr">
              <a:spcBef>
                <a:spcPct val="50000"/>
              </a:spcBef>
            </a:pPr>
            <a:r>
              <a:rPr lang="en-US" dirty="0" err="1">
                <a:solidFill>
                  <a:srgbClr val="000000"/>
                </a:solidFill>
              </a:rPr>
              <a:t>Março</a:t>
            </a:r>
            <a:r>
              <a:rPr lang="en-US" dirty="0">
                <a:solidFill>
                  <a:srgbClr val="000000"/>
                </a:solidFill>
              </a:rPr>
              <a:t> de 2007</a:t>
            </a:r>
          </a:p>
          <a:p>
            <a:pPr algn="ctr">
              <a:spcBef>
                <a:spcPct val="50000"/>
              </a:spcBef>
            </a:pPr>
            <a:endParaRPr lang="en-US" dirty="0">
              <a:solidFill>
                <a:srgbClr val="000000"/>
              </a:solidFill>
            </a:endParaRPr>
          </a:p>
          <a:p>
            <a:pPr algn="ctr">
              <a:spcBef>
                <a:spcPct val="50000"/>
              </a:spcBef>
            </a:pPr>
            <a:r>
              <a:rPr lang="en-US" dirty="0" err="1">
                <a:solidFill>
                  <a:srgbClr val="000000"/>
                </a:solidFill>
              </a:rPr>
              <a:t>Instituto</a:t>
            </a:r>
            <a:r>
              <a:rPr lang="en-US" dirty="0">
                <a:solidFill>
                  <a:srgbClr val="000000"/>
                </a:solidFill>
              </a:rPr>
              <a:t> Superior </a:t>
            </a:r>
            <a:r>
              <a:rPr lang="en-US" dirty="0" err="1">
                <a:solidFill>
                  <a:srgbClr val="000000"/>
                </a:solidFill>
              </a:rPr>
              <a:t>Técnico</a:t>
            </a:r>
            <a:endParaRPr lang="en-US" dirty="0">
              <a:solidFill>
                <a:srgbClr val="000000"/>
              </a:solidFill>
            </a:endParaRPr>
          </a:p>
          <a:p>
            <a:pPr algn="ctr">
              <a:spcBef>
                <a:spcPct val="50000"/>
              </a:spcBef>
            </a:pPr>
            <a:endParaRPr lang="en-US" dirty="0">
              <a:solidFill>
                <a:srgbClr val="000000"/>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indent="0" eaLnBrk="1" hangingPunct="1"/>
            <a:r>
              <a:rPr lang="en-US"/>
              <a:t>Report – Proximity</a:t>
            </a:r>
          </a:p>
        </p:txBody>
      </p:sp>
      <p:sp>
        <p:nvSpPr>
          <p:cNvPr id="149507" name="Rectangle 3"/>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49508" name="Text Box 4"/>
          <p:cNvSpPr txBox="1">
            <a:spLocks noChangeArrowheads="1"/>
          </p:cNvSpPr>
          <p:nvPr/>
        </p:nvSpPr>
        <p:spPr bwMode="auto">
          <a:xfrm>
            <a:off x="2441575" y="1111250"/>
            <a:ext cx="4162425" cy="5267325"/>
          </a:xfrm>
          <a:prstGeom prst="rect">
            <a:avLst/>
          </a:prstGeom>
          <a:noFill/>
          <a:ln w="50800">
            <a:noFill/>
            <a:miter lim="800000"/>
            <a:headEnd/>
            <a:tailEnd/>
          </a:ln>
        </p:spPr>
        <p:txBody>
          <a:bodyPr>
            <a:spAutoFit/>
          </a:bodyPr>
          <a:lstStyle/>
          <a:p>
            <a:pPr algn="ctr">
              <a:spcBef>
                <a:spcPct val="50000"/>
              </a:spcBef>
            </a:pPr>
            <a:endParaRPr lang="en-US" dirty="0">
              <a:solidFill>
                <a:srgbClr val="000000"/>
              </a:solidFill>
            </a:endParaRPr>
          </a:p>
          <a:p>
            <a:pPr algn="ctr">
              <a:spcBef>
                <a:spcPct val="50000"/>
              </a:spcBef>
            </a:pPr>
            <a:r>
              <a:rPr lang="en-US" sz="2400" b="1" dirty="0" err="1">
                <a:solidFill>
                  <a:srgbClr val="000000"/>
                </a:solidFill>
              </a:rPr>
              <a:t>Produção</a:t>
            </a:r>
            <a:r>
              <a:rPr lang="en-US" sz="2400" b="1" dirty="0">
                <a:solidFill>
                  <a:srgbClr val="000000"/>
                </a:solidFill>
              </a:rPr>
              <a:t> de </a:t>
            </a:r>
            <a:r>
              <a:rPr lang="en-US" sz="2400" b="1" dirty="0" err="1">
                <a:solidFill>
                  <a:srgbClr val="000000"/>
                </a:solidFill>
              </a:rPr>
              <a:t>Conteúdos</a:t>
            </a:r>
            <a:r>
              <a:rPr lang="en-US" sz="2400" b="1" dirty="0">
                <a:solidFill>
                  <a:srgbClr val="000000"/>
                </a:solidFill>
              </a:rPr>
              <a:t> </a:t>
            </a:r>
            <a:r>
              <a:rPr lang="en-US" sz="2400" b="1" dirty="0" err="1">
                <a:solidFill>
                  <a:srgbClr val="000000"/>
                </a:solidFill>
              </a:rPr>
              <a:t>Multimédia</a:t>
            </a:r>
            <a:endParaRPr lang="en-US" sz="2400" b="1" dirty="0">
              <a:solidFill>
                <a:srgbClr val="000000"/>
              </a:solidFill>
            </a:endParaRPr>
          </a:p>
          <a:p>
            <a:pPr algn="ctr">
              <a:spcBef>
                <a:spcPct val="50000"/>
              </a:spcBef>
            </a:pPr>
            <a:r>
              <a:rPr lang="en-US" b="1" dirty="0" err="1">
                <a:solidFill>
                  <a:srgbClr val="000000"/>
                </a:solidFill>
              </a:rPr>
              <a:t>Ferramenta</a:t>
            </a:r>
            <a:r>
              <a:rPr lang="en-US" b="1" dirty="0">
                <a:solidFill>
                  <a:srgbClr val="000000"/>
                </a:solidFill>
              </a:rPr>
              <a:t> de </a:t>
            </a:r>
            <a:r>
              <a:rPr lang="en-US" b="1" dirty="0" err="1">
                <a:solidFill>
                  <a:srgbClr val="000000"/>
                </a:solidFill>
              </a:rPr>
              <a:t>Pós-Produção</a:t>
            </a:r>
            <a:r>
              <a:rPr lang="en-US" b="1" dirty="0">
                <a:solidFill>
                  <a:srgbClr val="000000"/>
                </a:solidFill>
              </a:rPr>
              <a:t> de </a:t>
            </a:r>
            <a:r>
              <a:rPr lang="en-US" b="1" dirty="0" err="1">
                <a:solidFill>
                  <a:srgbClr val="000000"/>
                </a:solidFill>
              </a:rPr>
              <a:t>Vídeo</a:t>
            </a: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endParaRPr lang="en-US" b="1" dirty="0">
              <a:solidFill>
                <a:srgbClr val="000000"/>
              </a:solidFill>
            </a:endParaRPr>
          </a:p>
          <a:p>
            <a:pPr algn="ctr">
              <a:spcBef>
                <a:spcPct val="50000"/>
              </a:spcBef>
            </a:pPr>
            <a:r>
              <a:rPr lang="en-US" dirty="0">
                <a:solidFill>
                  <a:srgbClr val="000000"/>
                </a:solidFill>
              </a:rPr>
              <a:t>Daniel Gonçalves</a:t>
            </a:r>
          </a:p>
          <a:p>
            <a:pPr algn="ctr"/>
            <a:r>
              <a:rPr lang="en-US" dirty="0" err="1">
                <a:solidFill>
                  <a:srgbClr val="000000"/>
                </a:solidFill>
              </a:rPr>
              <a:t>Março</a:t>
            </a:r>
            <a:r>
              <a:rPr lang="en-US" dirty="0">
                <a:solidFill>
                  <a:srgbClr val="000000"/>
                </a:solidFill>
              </a:rPr>
              <a:t> de 2007</a:t>
            </a:r>
          </a:p>
          <a:p>
            <a:pPr algn="ctr"/>
            <a:endParaRPr lang="en-US" dirty="0">
              <a:solidFill>
                <a:srgbClr val="000000"/>
              </a:solidFill>
            </a:endParaRPr>
          </a:p>
          <a:p>
            <a:pPr algn="ctr"/>
            <a:r>
              <a:rPr lang="en-US" dirty="0" err="1">
                <a:solidFill>
                  <a:srgbClr val="000000"/>
                </a:solidFill>
              </a:rPr>
              <a:t>Instituto</a:t>
            </a:r>
            <a:r>
              <a:rPr lang="en-US" dirty="0">
                <a:solidFill>
                  <a:srgbClr val="000000"/>
                </a:solidFill>
              </a:rPr>
              <a:t> Superior </a:t>
            </a:r>
            <a:r>
              <a:rPr lang="en-US" dirty="0" err="1">
                <a:solidFill>
                  <a:srgbClr val="000000"/>
                </a:solidFill>
              </a:rPr>
              <a:t>Técnico</a:t>
            </a:r>
            <a:endParaRPr lang="en-US" dirty="0">
              <a:solidFill>
                <a:srgbClr val="000000"/>
              </a:solidFill>
            </a:endParaRPr>
          </a:p>
          <a:p>
            <a:pPr algn="ctr">
              <a:spcBef>
                <a:spcPct val="50000"/>
              </a:spcBef>
            </a:pPr>
            <a:endParaRPr lang="en-US" dirty="0">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indent="0" eaLnBrk="1" hangingPunct="1"/>
            <a:r>
              <a:rPr lang="en-US"/>
              <a:t>Report – Contrast (I)</a:t>
            </a:r>
          </a:p>
        </p:txBody>
      </p:sp>
      <p:sp>
        <p:nvSpPr>
          <p:cNvPr id="150531" name="Rectangle 3"/>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50532" name="Rectangle 6"/>
          <p:cNvSpPr>
            <a:spLocks noChangeArrowheads="1"/>
          </p:cNvSpPr>
          <p:nvPr/>
        </p:nvSpPr>
        <p:spPr bwMode="auto">
          <a:xfrm>
            <a:off x="2416175" y="854075"/>
            <a:ext cx="4173538" cy="1660525"/>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150533" name="Text Box 4"/>
          <p:cNvSpPr txBox="1">
            <a:spLocks noChangeArrowheads="1"/>
          </p:cNvSpPr>
          <p:nvPr/>
        </p:nvSpPr>
        <p:spPr bwMode="auto">
          <a:xfrm>
            <a:off x="2536825" y="873125"/>
            <a:ext cx="3902075" cy="5405438"/>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lgn="ctr">
              <a:spcBef>
                <a:spcPct val="50000"/>
              </a:spcBef>
            </a:pPr>
            <a:r>
              <a:rPr lang="en-US" sz="2400" b="1">
                <a:solidFill>
                  <a:srgbClr val="FFFF99"/>
                </a:solidFill>
              </a:rPr>
              <a:t>Produção de Conteúdos Multimédia</a:t>
            </a:r>
          </a:p>
          <a:p>
            <a:pPr algn="ctr">
              <a:spcBef>
                <a:spcPct val="50000"/>
              </a:spcBef>
            </a:pPr>
            <a:endParaRPr lang="en-US" b="1">
              <a:solidFill>
                <a:srgbClr val="FFFF99"/>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r>
              <a:rPr lang="en-US">
                <a:solidFill>
                  <a:srgbClr val="000000"/>
                </a:solidFill>
              </a:rPr>
              <a:t>Daniel Gonçalves</a:t>
            </a:r>
          </a:p>
          <a:p>
            <a:pPr algn="ctr"/>
            <a:r>
              <a:rPr lang="en-US">
                <a:solidFill>
                  <a:srgbClr val="000000"/>
                </a:solidFill>
              </a:rPr>
              <a:t>Março de 2007</a:t>
            </a:r>
          </a:p>
          <a:p>
            <a:pPr algn="ctr"/>
            <a:endParaRPr lang="en-US">
              <a:solidFill>
                <a:srgbClr val="000000"/>
              </a:solidFill>
            </a:endParaRPr>
          </a:p>
          <a:p>
            <a:pPr algn="ctr"/>
            <a:r>
              <a:rPr lang="en-US">
                <a:solidFill>
                  <a:srgbClr val="000000"/>
                </a:solidFill>
              </a:rPr>
              <a:t>Instituto Superior Técnico</a:t>
            </a:r>
          </a:p>
        </p:txBody>
      </p:sp>
      <p:sp>
        <p:nvSpPr>
          <p:cNvPr id="150534" name="Text Box 5"/>
          <p:cNvSpPr txBox="1">
            <a:spLocks noChangeArrowheads="1"/>
          </p:cNvSpPr>
          <p:nvPr/>
        </p:nvSpPr>
        <p:spPr bwMode="auto">
          <a:xfrm>
            <a:off x="2284413" y="2022475"/>
            <a:ext cx="4100512" cy="1803400"/>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b="1">
              <a:solidFill>
                <a:srgbClr val="000000"/>
              </a:solidFill>
            </a:endParaRPr>
          </a:p>
          <a:p>
            <a:pPr algn="r">
              <a:spcBef>
                <a:spcPct val="50000"/>
              </a:spcBef>
            </a:pPr>
            <a:r>
              <a:rPr lang="en-US" sz="1600" b="1">
                <a:solidFill>
                  <a:srgbClr val="000000"/>
                </a:solidFill>
              </a:rPr>
              <a:t>Ferramenta de Pós-Produção de Vídeo</a:t>
            </a:r>
          </a:p>
          <a:p>
            <a:pPr algn="r">
              <a:spcBef>
                <a:spcPct val="50000"/>
              </a:spcBef>
            </a:pPr>
            <a:endParaRPr lang="en-US" sz="1600" b="1">
              <a:solidFill>
                <a:srgbClr val="000000"/>
              </a:solidFill>
            </a:endParaRPr>
          </a:p>
          <a:p>
            <a:pPr algn="r">
              <a:spcBef>
                <a:spcPct val="50000"/>
              </a:spcBef>
            </a:pPr>
            <a:endParaRPr lang="en-US" sz="1600" b="1">
              <a:solidFill>
                <a:srgbClr val="000000"/>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indent="0" eaLnBrk="1" hangingPunct="1"/>
            <a:r>
              <a:rPr lang="en-US"/>
              <a:t>Report – Typography + Contrast</a:t>
            </a:r>
          </a:p>
        </p:txBody>
      </p:sp>
      <p:sp>
        <p:nvSpPr>
          <p:cNvPr id="151555" name="Rectangle 3"/>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51556" name="Rectangle 4"/>
          <p:cNvSpPr>
            <a:spLocks noChangeArrowheads="1"/>
          </p:cNvSpPr>
          <p:nvPr/>
        </p:nvSpPr>
        <p:spPr bwMode="auto">
          <a:xfrm>
            <a:off x="2416175" y="854075"/>
            <a:ext cx="4173538" cy="1660525"/>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151557" name="Text Box 5"/>
          <p:cNvSpPr txBox="1">
            <a:spLocks noChangeArrowheads="1"/>
          </p:cNvSpPr>
          <p:nvPr/>
        </p:nvSpPr>
        <p:spPr bwMode="auto">
          <a:xfrm>
            <a:off x="2208213" y="873125"/>
            <a:ext cx="4684712" cy="5846763"/>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lgn="ctr">
              <a:spcBef>
                <a:spcPct val="50000"/>
              </a:spcBef>
            </a:pPr>
            <a:r>
              <a:rPr lang="en-US" sz="2600" b="1">
                <a:solidFill>
                  <a:srgbClr val="FFFF99"/>
                </a:solidFill>
              </a:rPr>
              <a:t>Produção de Conteúdos Multimédia</a:t>
            </a:r>
          </a:p>
          <a:p>
            <a:pPr algn="ctr">
              <a:spcBef>
                <a:spcPct val="50000"/>
              </a:spcBef>
            </a:pPr>
            <a:endParaRPr lang="en-US" sz="2600" b="1">
              <a:solidFill>
                <a:srgbClr val="FFFF99"/>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endParaRPr lang="en-US" b="1">
              <a:solidFill>
                <a:srgbClr val="000000"/>
              </a:solidFill>
            </a:endParaRPr>
          </a:p>
          <a:p>
            <a:pPr algn="ctr">
              <a:spcBef>
                <a:spcPct val="50000"/>
              </a:spcBef>
            </a:pPr>
            <a:r>
              <a:rPr lang="en-US" sz="2000">
                <a:solidFill>
                  <a:srgbClr val="000000"/>
                </a:solidFill>
              </a:rPr>
              <a:t>Daniel Gonçalves</a:t>
            </a:r>
          </a:p>
          <a:p>
            <a:pPr algn="ctr"/>
            <a:r>
              <a:rPr lang="en-US" sz="2000">
                <a:solidFill>
                  <a:srgbClr val="000000"/>
                </a:solidFill>
              </a:rPr>
              <a:t>Março de 2007</a:t>
            </a:r>
          </a:p>
          <a:p>
            <a:pPr algn="ctr"/>
            <a:endParaRPr lang="en-US" sz="2000">
              <a:solidFill>
                <a:srgbClr val="000000"/>
              </a:solidFill>
            </a:endParaRPr>
          </a:p>
          <a:p>
            <a:pPr algn="ctr"/>
            <a:r>
              <a:rPr lang="en-US" sz="2000">
                <a:solidFill>
                  <a:srgbClr val="000000"/>
                </a:solidFill>
                <a:latin typeface="Gill Sans MT Condensed" pitchFamily="34" charset="0"/>
              </a:rPr>
              <a:t>Instituto Superior Técnico</a:t>
            </a:r>
          </a:p>
          <a:p>
            <a:pPr algn="ctr">
              <a:spcBef>
                <a:spcPct val="50000"/>
              </a:spcBef>
            </a:pPr>
            <a:endParaRPr lang="en-US" sz="2000">
              <a:solidFill>
                <a:srgbClr val="000000"/>
              </a:solidFill>
              <a:latin typeface="Gill Sans MT Condensed" pitchFamily="34" charset="0"/>
            </a:endParaRPr>
          </a:p>
        </p:txBody>
      </p:sp>
      <p:sp>
        <p:nvSpPr>
          <p:cNvPr id="151558" name="Text Box 6"/>
          <p:cNvSpPr txBox="1">
            <a:spLocks noChangeArrowheads="1"/>
          </p:cNvSpPr>
          <p:nvPr/>
        </p:nvSpPr>
        <p:spPr bwMode="auto">
          <a:xfrm>
            <a:off x="2284413" y="2022475"/>
            <a:ext cx="4100512" cy="1895475"/>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b="1">
              <a:solidFill>
                <a:srgbClr val="000000"/>
              </a:solidFill>
            </a:endParaRPr>
          </a:p>
          <a:p>
            <a:pPr algn="r">
              <a:spcBef>
                <a:spcPct val="50000"/>
              </a:spcBef>
            </a:pPr>
            <a:r>
              <a:rPr lang="en-US">
                <a:solidFill>
                  <a:srgbClr val="000000"/>
                </a:solidFill>
                <a:latin typeface="Gill Sans MT Condensed" pitchFamily="34" charset="0"/>
              </a:rPr>
              <a:t>Ferramenta de Pós-Produção de Vídeo</a:t>
            </a:r>
          </a:p>
          <a:p>
            <a:pPr algn="r">
              <a:spcBef>
                <a:spcPct val="50000"/>
              </a:spcBef>
            </a:pPr>
            <a:endParaRPr lang="en-US">
              <a:solidFill>
                <a:srgbClr val="000000"/>
              </a:solidFill>
              <a:latin typeface="Gill Sans MT Condensed" pitchFamily="34" charset="0"/>
            </a:endParaRPr>
          </a:p>
          <a:p>
            <a:pPr algn="r">
              <a:spcBef>
                <a:spcPct val="50000"/>
              </a:spcBef>
            </a:pPr>
            <a:endParaRPr lang="en-US" sz="1600" b="1">
              <a:solidFill>
                <a:srgbClr val="00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indent="0" eaLnBrk="1" hangingPunct="1"/>
            <a:r>
              <a:rPr lang="en-US"/>
              <a:t>Report – Alignment</a:t>
            </a:r>
          </a:p>
        </p:txBody>
      </p:sp>
      <p:sp>
        <p:nvSpPr>
          <p:cNvPr id="152579" name="Rectangle 3"/>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52580" name="Rectangle 4"/>
          <p:cNvSpPr>
            <a:spLocks noChangeArrowheads="1"/>
          </p:cNvSpPr>
          <p:nvPr/>
        </p:nvSpPr>
        <p:spPr bwMode="auto">
          <a:xfrm>
            <a:off x="2416175" y="854075"/>
            <a:ext cx="4173538" cy="1660525"/>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152581" name="Text Box 5"/>
          <p:cNvSpPr txBox="1">
            <a:spLocks noChangeArrowheads="1"/>
          </p:cNvSpPr>
          <p:nvPr/>
        </p:nvSpPr>
        <p:spPr bwMode="auto">
          <a:xfrm>
            <a:off x="2170113" y="809625"/>
            <a:ext cx="4344987" cy="5816600"/>
          </a:xfrm>
          <a:prstGeom prst="rect">
            <a:avLst/>
          </a:prstGeom>
          <a:noFill/>
          <a:ln w="50800">
            <a:noFill/>
            <a:miter lim="800000"/>
            <a:headEnd/>
            <a:tailEnd/>
          </a:ln>
        </p:spPr>
        <p:txBody>
          <a:bodyPr>
            <a:spAutoFit/>
          </a:bodyPr>
          <a:lstStyle/>
          <a:p>
            <a:pPr algn="r">
              <a:spcBef>
                <a:spcPct val="50000"/>
              </a:spcBef>
            </a:pPr>
            <a:endParaRPr lang="en-US" sz="2600">
              <a:solidFill>
                <a:srgbClr val="000000"/>
              </a:solidFill>
            </a:endParaRPr>
          </a:p>
          <a:p>
            <a:pPr algn="r">
              <a:spcBef>
                <a:spcPct val="50000"/>
              </a:spcBef>
            </a:pPr>
            <a:r>
              <a:rPr lang="en-US" sz="2600" b="1">
                <a:solidFill>
                  <a:srgbClr val="FFFF99"/>
                </a:solidFill>
              </a:rPr>
              <a:t>Produção de Conteúdos Multimédia</a:t>
            </a:r>
          </a:p>
          <a:p>
            <a:pPr algn="r">
              <a:spcBef>
                <a:spcPct val="50000"/>
              </a:spcBef>
            </a:pPr>
            <a:endParaRPr lang="en-US" sz="2600" b="1">
              <a:solidFill>
                <a:srgbClr val="FFFF99"/>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r>
              <a:rPr lang="en-US" sz="2000">
                <a:solidFill>
                  <a:srgbClr val="000000"/>
                </a:solidFill>
              </a:rPr>
              <a:t>Daniel Gonçalves</a:t>
            </a:r>
          </a:p>
          <a:p>
            <a:pPr algn="r"/>
            <a:r>
              <a:rPr lang="en-US" sz="2000">
                <a:solidFill>
                  <a:srgbClr val="000000"/>
                </a:solidFill>
              </a:rPr>
              <a:t>Março de 2007</a:t>
            </a:r>
          </a:p>
          <a:p>
            <a:pPr algn="r"/>
            <a:endParaRPr lang="en-US" sz="2000">
              <a:solidFill>
                <a:srgbClr val="000000"/>
              </a:solidFill>
            </a:endParaRPr>
          </a:p>
          <a:p>
            <a:pPr algn="r"/>
            <a:endParaRPr lang="en-US" sz="2000">
              <a:solidFill>
                <a:srgbClr val="000000"/>
              </a:solidFill>
            </a:endParaRPr>
          </a:p>
          <a:p>
            <a:pPr algn="r"/>
            <a:r>
              <a:rPr lang="en-US" sz="2000">
                <a:solidFill>
                  <a:srgbClr val="000000"/>
                </a:solidFill>
                <a:latin typeface="Gill Sans MT Condensed" pitchFamily="34" charset="0"/>
              </a:rPr>
              <a:t>Instituto Superior Técnico</a:t>
            </a:r>
          </a:p>
        </p:txBody>
      </p:sp>
      <p:sp>
        <p:nvSpPr>
          <p:cNvPr id="152582" name="Text Box 6"/>
          <p:cNvSpPr txBox="1">
            <a:spLocks noChangeArrowheads="1"/>
          </p:cNvSpPr>
          <p:nvPr/>
        </p:nvSpPr>
        <p:spPr bwMode="auto">
          <a:xfrm>
            <a:off x="2422525" y="1779588"/>
            <a:ext cx="4100513" cy="1895475"/>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b="1">
              <a:solidFill>
                <a:srgbClr val="000000"/>
              </a:solidFill>
            </a:endParaRPr>
          </a:p>
          <a:p>
            <a:pPr algn="r">
              <a:spcBef>
                <a:spcPct val="50000"/>
              </a:spcBef>
            </a:pPr>
            <a:r>
              <a:rPr lang="en-US">
                <a:solidFill>
                  <a:srgbClr val="000000"/>
                </a:solidFill>
                <a:latin typeface="Gill Sans MT Condensed" pitchFamily="34" charset="0"/>
              </a:rPr>
              <a:t>Ferramenta de Pós-Produção de Vídeo</a:t>
            </a:r>
          </a:p>
          <a:p>
            <a:pPr algn="r">
              <a:spcBef>
                <a:spcPct val="50000"/>
              </a:spcBef>
            </a:pPr>
            <a:endParaRPr lang="en-US">
              <a:solidFill>
                <a:srgbClr val="000000"/>
              </a:solidFill>
              <a:latin typeface="Gill Sans MT Condensed" pitchFamily="34" charset="0"/>
            </a:endParaRPr>
          </a:p>
          <a:p>
            <a:pPr algn="r">
              <a:spcBef>
                <a:spcPct val="50000"/>
              </a:spcBef>
            </a:pPr>
            <a:endParaRPr lang="en-US" sz="1600" b="1">
              <a:solidFill>
                <a:srgbClr val="000000"/>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indent="0" eaLnBrk="1" hangingPunct="1"/>
            <a:r>
              <a:rPr lang="en-US"/>
              <a:t>Report – (More) Repetition</a:t>
            </a:r>
          </a:p>
        </p:txBody>
      </p:sp>
      <p:sp>
        <p:nvSpPr>
          <p:cNvPr id="153603" name="Rectangle 3"/>
          <p:cNvSpPr>
            <a:spLocks noChangeArrowheads="1"/>
          </p:cNvSpPr>
          <p:nvPr/>
        </p:nvSpPr>
        <p:spPr bwMode="auto">
          <a:xfrm>
            <a:off x="2395538" y="83820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153604" name="Rectangle 4"/>
          <p:cNvSpPr>
            <a:spLocks noChangeArrowheads="1"/>
          </p:cNvSpPr>
          <p:nvPr/>
        </p:nvSpPr>
        <p:spPr bwMode="auto">
          <a:xfrm>
            <a:off x="2416175" y="854075"/>
            <a:ext cx="4173538" cy="1660525"/>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153605" name="Rectangle 7"/>
          <p:cNvSpPr>
            <a:spLocks noChangeArrowheads="1"/>
          </p:cNvSpPr>
          <p:nvPr/>
        </p:nvSpPr>
        <p:spPr bwMode="auto">
          <a:xfrm>
            <a:off x="4356100" y="6138863"/>
            <a:ext cx="2227263" cy="49688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153606" name="Text Box 5"/>
          <p:cNvSpPr txBox="1">
            <a:spLocks noChangeArrowheads="1"/>
          </p:cNvSpPr>
          <p:nvPr/>
        </p:nvSpPr>
        <p:spPr bwMode="auto">
          <a:xfrm>
            <a:off x="2170113" y="873125"/>
            <a:ext cx="4344987" cy="5691188"/>
          </a:xfrm>
          <a:prstGeom prst="rect">
            <a:avLst/>
          </a:prstGeom>
          <a:noFill/>
          <a:ln w="50800">
            <a:noFill/>
            <a:miter lim="800000"/>
            <a:headEnd/>
            <a:tailEnd/>
          </a:ln>
        </p:spPr>
        <p:txBody>
          <a:bodyPr>
            <a:spAutoFit/>
          </a:bodyPr>
          <a:lstStyle/>
          <a:p>
            <a:pPr algn="r">
              <a:spcBef>
                <a:spcPct val="50000"/>
              </a:spcBef>
            </a:pPr>
            <a:endParaRPr lang="en-US" sz="900">
              <a:solidFill>
                <a:srgbClr val="000000"/>
              </a:solidFill>
            </a:endParaRPr>
          </a:p>
          <a:p>
            <a:pPr algn="r">
              <a:spcBef>
                <a:spcPct val="50000"/>
              </a:spcBef>
            </a:pPr>
            <a:r>
              <a:rPr lang="en-US" sz="2600" b="1">
                <a:solidFill>
                  <a:srgbClr val="FFFF99"/>
                </a:solidFill>
              </a:rPr>
              <a:t>Produção de Conteúdos Multimédia</a:t>
            </a:r>
          </a:p>
          <a:p>
            <a:pPr algn="r">
              <a:spcBef>
                <a:spcPct val="50000"/>
              </a:spcBef>
            </a:pPr>
            <a:endParaRPr lang="en-US" sz="2600" b="1">
              <a:solidFill>
                <a:srgbClr val="FFFF99"/>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b="1">
              <a:solidFill>
                <a:srgbClr val="000000"/>
              </a:solidFill>
            </a:endParaRPr>
          </a:p>
          <a:p>
            <a:pPr algn="r">
              <a:spcBef>
                <a:spcPct val="50000"/>
              </a:spcBef>
            </a:pPr>
            <a:endParaRPr lang="en-US" sz="2400" b="1">
              <a:solidFill>
                <a:srgbClr val="000000"/>
              </a:solidFill>
            </a:endParaRPr>
          </a:p>
          <a:p>
            <a:pPr algn="r">
              <a:spcBef>
                <a:spcPct val="50000"/>
              </a:spcBef>
            </a:pPr>
            <a:r>
              <a:rPr lang="en-US" sz="2000">
                <a:solidFill>
                  <a:srgbClr val="000000"/>
                </a:solidFill>
              </a:rPr>
              <a:t>Daniel Gonçalves</a:t>
            </a:r>
          </a:p>
          <a:p>
            <a:pPr algn="r"/>
            <a:r>
              <a:rPr lang="en-US" sz="2000">
                <a:solidFill>
                  <a:srgbClr val="000000"/>
                </a:solidFill>
              </a:rPr>
              <a:t>Março de 2007</a:t>
            </a:r>
          </a:p>
          <a:p>
            <a:pPr algn="r"/>
            <a:endParaRPr lang="en-US" sz="2000">
              <a:solidFill>
                <a:srgbClr val="000000"/>
              </a:solidFill>
            </a:endParaRPr>
          </a:p>
          <a:p>
            <a:pPr algn="r"/>
            <a:endParaRPr lang="en-US" sz="2000">
              <a:solidFill>
                <a:srgbClr val="000000"/>
              </a:solidFill>
            </a:endParaRPr>
          </a:p>
          <a:p>
            <a:pPr algn="r"/>
            <a:r>
              <a:rPr lang="en-US" sz="2000">
                <a:solidFill>
                  <a:srgbClr val="FFFF99"/>
                </a:solidFill>
                <a:latin typeface="Gill Sans MT Condensed" pitchFamily="34" charset="0"/>
              </a:rPr>
              <a:t>Instituto Superior Técnico</a:t>
            </a:r>
          </a:p>
        </p:txBody>
      </p:sp>
      <p:sp>
        <p:nvSpPr>
          <p:cNvPr id="153607" name="Text Box 6"/>
          <p:cNvSpPr txBox="1">
            <a:spLocks noChangeArrowheads="1"/>
          </p:cNvSpPr>
          <p:nvPr/>
        </p:nvSpPr>
        <p:spPr bwMode="auto">
          <a:xfrm>
            <a:off x="2422525" y="1779588"/>
            <a:ext cx="4100513" cy="1895475"/>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b="1">
              <a:solidFill>
                <a:srgbClr val="000000"/>
              </a:solidFill>
            </a:endParaRPr>
          </a:p>
          <a:p>
            <a:pPr algn="r">
              <a:spcBef>
                <a:spcPct val="50000"/>
              </a:spcBef>
            </a:pPr>
            <a:r>
              <a:rPr lang="en-US">
                <a:solidFill>
                  <a:srgbClr val="000000"/>
                </a:solidFill>
                <a:latin typeface="Gill Sans MT Condensed" pitchFamily="34" charset="0"/>
              </a:rPr>
              <a:t>Ferramenta de Pós-Produção de Vídeo</a:t>
            </a:r>
          </a:p>
          <a:p>
            <a:pPr algn="r">
              <a:spcBef>
                <a:spcPct val="50000"/>
              </a:spcBef>
            </a:pPr>
            <a:endParaRPr lang="en-US">
              <a:solidFill>
                <a:srgbClr val="000000"/>
              </a:solidFill>
              <a:latin typeface="Gill Sans MT Condensed" pitchFamily="34" charset="0"/>
            </a:endParaRPr>
          </a:p>
          <a:p>
            <a:pPr algn="r">
              <a:spcBef>
                <a:spcPct val="50000"/>
              </a:spcBef>
            </a:pPr>
            <a:endParaRPr lang="en-US" sz="1600" b="1">
              <a:solidFill>
                <a:srgbClr val="000000"/>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indent="0" eaLnBrk="1" hangingPunct="1"/>
            <a:r>
              <a:rPr lang="en-US"/>
              <a:t>Example – Web Page</a:t>
            </a:r>
          </a:p>
        </p:txBody>
      </p:sp>
      <p:pic>
        <p:nvPicPr>
          <p:cNvPr id="154627" name="Picture 5"/>
          <p:cNvPicPr>
            <a:picLocks noChangeAspect="1" noChangeArrowheads="1"/>
          </p:cNvPicPr>
          <p:nvPr/>
        </p:nvPicPr>
        <p:blipFill>
          <a:blip r:embed="rId2" cstate="print"/>
          <a:srcRect t="1042" r="2180" b="12048"/>
          <a:stretch>
            <a:fillRect/>
          </a:stretch>
        </p:blipFill>
        <p:spPr bwMode="auto">
          <a:xfrm>
            <a:off x="0" y="692150"/>
            <a:ext cx="9144000" cy="6165850"/>
          </a:xfrm>
          <a:prstGeom prst="rect">
            <a:avLst/>
          </a:prstGeom>
          <a:noFill/>
          <a:ln w="25400">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indent="0" eaLnBrk="1" hangingPunct="1"/>
            <a:r>
              <a:rPr lang="en-US" sz="3200"/>
              <a:t>Web Page – Proximity + Contrast</a:t>
            </a:r>
          </a:p>
        </p:txBody>
      </p:sp>
      <p:sp>
        <p:nvSpPr>
          <p:cNvPr id="155651" name="Rectangle 3"/>
          <p:cNvSpPr>
            <a:spLocks noGrp="1" noChangeArrowheads="1"/>
          </p:cNvSpPr>
          <p:nvPr>
            <p:ph idx="1"/>
          </p:nvPr>
        </p:nvSpPr>
        <p:spPr/>
        <p:txBody>
          <a:bodyPr/>
          <a:lstStyle/>
          <a:p>
            <a:pPr marL="0" indent="0" eaLnBrk="1" hangingPunct="1">
              <a:buFontTx/>
              <a:buNone/>
            </a:pPr>
            <a:endParaRPr lang="pt-PT"/>
          </a:p>
        </p:txBody>
      </p:sp>
      <p:pic>
        <p:nvPicPr>
          <p:cNvPr id="155652" name="Picture 4"/>
          <p:cNvPicPr>
            <a:picLocks noChangeAspect="1" noChangeArrowheads="1"/>
          </p:cNvPicPr>
          <p:nvPr/>
        </p:nvPicPr>
        <p:blipFill>
          <a:blip r:embed="rId2" cstate="print"/>
          <a:srcRect r="3696" b="3647"/>
          <a:stretch>
            <a:fillRect/>
          </a:stretch>
        </p:blipFill>
        <p:spPr bwMode="auto">
          <a:xfrm>
            <a:off x="0" y="692150"/>
            <a:ext cx="9144000" cy="61658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indent="0" eaLnBrk="1" hangingPunct="1"/>
            <a:r>
              <a:rPr lang="en-US" dirty="0">
                <a:latin typeface="Gill Sans"/>
                <a:cs typeface="Gill Sans"/>
              </a:rPr>
              <a:t>How do I read it? Like this?</a:t>
            </a:r>
          </a:p>
        </p:txBody>
      </p:sp>
      <p:sp>
        <p:nvSpPr>
          <p:cNvPr id="27651" name="Rectangle 3"/>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27652" name="Text Box 4"/>
          <p:cNvSpPr txBox="1">
            <a:spLocks noChangeArrowheads="1"/>
          </p:cNvSpPr>
          <p:nvPr/>
        </p:nvSpPr>
        <p:spPr bwMode="auto">
          <a:xfrm>
            <a:off x="1619250" y="2133600"/>
            <a:ext cx="3097213" cy="396875"/>
          </a:xfrm>
          <a:prstGeom prst="rect">
            <a:avLst/>
          </a:prstGeom>
          <a:noFill/>
          <a:ln w="25400">
            <a:noFill/>
            <a:miter lim="800000"/>
            <a:headEnd/>
            <a:tailEnd/>
          </a:ln>
        </p:spPr>
        <p:txBody>
          <a:bodyPr>
            <a:spAutoFit/>
          </a:bodyPr>
          <a:lstStyle/>
          <a:p>
            <a:pPr>
              <a:spcBef>
                <a:spcPct val="50000"/>
              </a:spcBef>
            </a:pPr>
            <a:r>
              <a:rPr lang="en-US" sz="2000">
                <a:solidFill>
                  <a:srgbClr val="000000"/>
                </a:solidFill>
              </a:rPr>
              <a:t>Manuel da Silva, Engenheiro</a:t>
            </a:r>
          </a:p>
        </p:txBody>
      </p:sp>
      <p:sp>
        <p:nvSpPr>
          <p:cNvPr id="27653" name="Text Box 5"/>
          <p:cNvSpPr txBox="1">
            <a:spLocks noChangeArrowheads="1"/>
          </p:cNvSpPr>
          <p:nvPr/>
        </p:nvSpPr>
        <p:spPr bwMode="auto">
          <a:xfrm>
            <a:off x="5580063" y="2133600"/>
            <a:ext cx="1944687" cy="641350"/>
          </a:xfrm>
          <a:prstGeom prst="rect">
            <a:avLst/>
          </a:prstGeom>
          <a:noFill/>
          <a:ln w="25400">
            <a:noFill/>
            <a:miter lim="800000"/>
            <a:headEnd/>
            <a:tailEnd/>
          </a:ln>
        </p:spPr>
        <p:txBody>
          <a:bodyPr>
            <a:spAutoFit/>
          </a:bodyPr>
          <a:lstStyle/>
          <a:p>
            <a:pPr>
              <a:spcBef>
                <a:spcPct val="50000"/>
              </a:spcBef>
            </a:pPr>
            <a:r>
              <a:rPr lang="en-US">
                <a:solidFill>
                  <a:srgbClr val="000000"/>
                </a:solidFill>
              </a:rPr>
              <a:t>1000 - Lisboa, Portugal</a:t>
            </a:r>
          </a:p>
        </p:txBody>
      </p:sp>
      <p:sp>
        <p:nvSpPr>
          <p:cNvPr id="27654" name="Text Box 6"/>
          <p:cNvSpPr txBox="1">
            <a:spLocks noChangeArrowheads="1"/>
          </p:cNvSpPr>
          <p:nvPr/>
        </p:nvSpPr>
        <p:spPr bwMode="auto">
          <a:xfrm>
            <a:off x="1619250" y="4903788"/>
            <a:ext cx="2376488"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Rua das Casas, 9</a:t>
            </a:r>
          </a:p>
        </p:txBody>
      </p:sp>
      <p:sp>
        <p:nvSpPr>
          <p:cNvPr id="27655" name="Text Box 7"/>
          <p:cNvSpPr txBox="1">
            <a:spLocks noChangeArrowheads="1"/>
          </p:cNvSpPr>
          <p:nvPr/>
        </p:nvSpPr>
        <p:spPr bwMode="auto">
          <a:xfrm>
            <a:off x="5724525" y="4903788"/>
            <a:ext cx="1368425"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212123456</a:t>
            </a:r>
          </a:p>
        </p:txBody>
      </p:sp>
      <p:sp>
        <p:nvSpPr>
          <p:cNvPr id="27656" name="Text Box 8"/>
          <p:cNvSpPr txBox="1">
            <a:spLocks noChangeArrowheads="1"/>
          </p:cNvSpPr>
          <p:nvPr/>
        </p:nvSpPr>
        <p:spPr bwMode="auto">
          <a:xfrm>
            <a:off x="2771775" y="3392488"/>
            <a:ext cx="3600450" cy="579437"/>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Consultora, Lda.</a:t>
            </a:r>
          </a:p>
        </p:txBody>
      </p:sp>
      <p:sp>
        <p:nvSpPr>
          <p:cNvPr id="27657" name="Line 14"/>
          <p:cNvSpPr>
            <a:spLocks noChangeShapeType="1"/>
          </p:cNvSpPr>
          <p:nvPr/>
        </p:nvSpPr>
        <p:spPr bwMode="auto">
          <a:xfrm>
            <a:off x="2700338" y="2492375"/>
            <a:ext cx="3167062" cy="0"/>
          </a:xfrm>
          <a:prstGeom prst="line">
            <a:avLst/>
          </a:prstGeom>
          <a:noFill/>
          <a:ln w="50800">
            <a:solidFill>
              <a:srgbClr val="FF0000"/>
            </a:solidFill>
            <a:round/>
            <a:headEnd/>
            <a:tailEnd type="triangle" w="med" len="med"/>
          </a:ln>
        </p:spPr>
        <p:txBody>
          <a:bodyPr/>
          <a:lstStyle/>
          <a:p>
            <a:endParaRPr lang="en-US"/>
          </a:p>
        </p:txBody>
      </p:sp>
      <p:sp>
        <p:nvSpPr>
          <p:cNvPr id="27658" name="Line 15"/>
          <p:cNvSpPr>
            <a:spLocks noChangeShapeType="1"/>
          </p:cNvSpPr>
          <p:nvPr/>
        </p:nvSpPr>
        <p:spPr bwMode="auto">
          <a:xfrm flipH="1">
            <a:off x="4356100" y="2565400"/>
            <a:ext cx="1439863" cy="1079500"/>
          </a:xfrm>
          <a:prstGeom prst="line">
            <a:avLst/>
          </a:prstGeom>
          <a:noFill/>
          <a:ln w="50800">
            <a:solidFill>
              <a:srgbClr val="FF0000"/>
            </a:solidFill>
            <a:round/>
            <a:headEnd/>
            <a:tailEnd type="triangle" w="med" len="med"/>
          </a:ln>
        </p:spPr>
        <p:txBody>
          <a:bodyPr/>
          <a:lstStyle/>
          <a:p>
            <a:endParaRPr lang="en-US"/>
          </a:p>
        </p:txBody>
      </p:sp>
      <p:sp>
        <p:nvSpPr>
          <p:cNvPr id="27659" name="Line 16"/>
          <p:cNvSpPr>
            <a:spLocks noChangeShapeType="1"/>
          </p:cNvSpPr>
          <p:nvPr/>
        </p:nvSpPr>
        <p:spPr bwMode="auto">
          <a:xfrm flipH="1">
            <a:off x="2268538" y="3789363"/>
            <a:ext cx="1873250" cy="1223962"/>
          </a:xfrm>
          <a:prstGeom prst="line">
            <a:avLst/>
          </a:prstGeom>
          <a:noFill/>
          <a:ln w="50800">
            <a:solidFill>
              <a:srgbClr val="FF0000"/>
            </a:solidFill>
            <a:round/>
            <a:headEnd/>
            <a:tailEnd type="triangle" w="med" len="med"/>
          </a:ln>
        </p:spPr>
        <p:txBody>
          <a:bodyPr/>
          <a:lstStyle/>
          <a:p>
            <a:endParaRPr lang="en-US"/>
          </a:p>
        </p:txBody>
      </p:sp>
      <p:sp>
        <p:nvSpPr>
          <p:cNvPr id="27660" name="Line 17"/>
          <p:cNvSpPr>
            <a:spLocks noChangeShapeType="1"/>
          </p:cNvSpPr>
          <p:nvPr/>
        </p:nvSpPr>
        <p:spPr bwMode="auto">
          <a:xfrm>
            <a:off x="2916238" y="5229225"/>
            <a:ext cx="3167062" cy="0"/>
          </a:xfrm>
          <a:prstGeom prst="line">
            <a:avLst/>
          </a:prstGeom>
          <a:noFill/>
          <a:ln w="50800">
            <a:solidFill>
              <a:srgbClr val="FF0000"/>
            </a:solidFill>
            <a:round/>
            <a:headEnd/>
            <a:tailEnd type="triangle" w="med" len="med"/>
          </a:ln>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indent="0" eaLnBrk="1" hangingPunct="1"/>
            <a:r>
              <a:rPr lang="en-US"/>
              <a:t>Web Page – Alignment</a:t>
            </a:r>
          </a:p>
        </p:txBody>
      </p:sp>
      <p:sp>
        <p:nvSpPr>
          <p:cNvPr id="156675" name="Rectangle 3"/>
          <p:cNvSpPr>
            <a:spLocks noGrp="1" noChangeArrowheads="1"/>
          </p:cNvSpPr>
          <p:nvPr>
            <p:ph idx="1"/>
          </p:nvPr>
        </p:nvSpPr>
        <p:spPr/>
        <p:txBody>
          <a:bodyPr/>
          <a:lstStyle/>
          <a:p>
            <a:pPr marL="0" indent="0" eaLnBrk="1" hangingPunct="1">
              <a:buFontTx/>
              <a:buNone/>
            </a:pPr>
            <a:endParaRPr lang="pt-PT"/>
          </a:p>
        </p:txBody>
      </p:sp>
      <p:pic>
        <p:nvPicPr>
          <p:cNvPr id="156676" name="Picture 4"/>
          <p:cNvPicPr>
            <a:picLocks noChangeAspect="1" noChangeArrowheads="1"/>
          </p:cNvPicPr>
          <p:nvPr/>
        </p:nvPicPr>
        <p:blipFill>
          <a:blip r:embed="rId2" cstate="print"/>
          <a:srcRect r="2705" b="12531"/>
          <a:stretch>
            <a:fillRect/>
          </a:stretch>
        </p:blipFill>
        <p:spPr bwMode="auto">
          <a:xfrm>
            <a:off x="0" y="692150"/>
            <a:ext cx="9144000" cy="6165850"/>
          </a:xfrm>
          <a:prstGeom prst="rect">
            <a:avLst/>
          </a:prstGeom>
          <a:noFill/>
          <a:ln w="25400">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indent="0" eaLnBrk="1" hangingPunct="1"/>
            <a:r>
              <a:rPr lang="en-US"/>
              <a:t>Web Page – Repetition</a:t>
            </a:r>
          </a:p>
        </p:txBody>
      </p:sp>
      <p:sp>
        <p:nvSpPr>
          <p:cNvPr id="157699" name="Rectangle 3"/>
          <p:cNvSpPr>
            <a:spLocks noGrp="1" noChangeArrowheads="1"/>
          </p:cNvSpPr>
          <p:nvPr>
            <p:ph idx="1"/>
          </p:nvPr>
        </p:nvSpPr>
        <p:spPr/>
        <p:txBody>
          <a:bodyPr/>
          <a:lstStyle/>
          <a:p>
            <a:pPr marL="0" indent="0" eaLnBrk="1" hangingPunct="1">
              <a:buFontTx/>
              <a:buNone/>
            </a:pPr>
            <a:endParaRPr lang="pt-PT"/>
          </a:p>
        </p:txBody>
      </p:sp>
      <p:pic>
        <p:nvPicPr>
          <p:cNvPr id="157700" name="Picture 4"/>
          <p:cNvPicPr>
            <a:picLocks noChangeAspect="1" noChangeArrowheads="1"/>
          </p:cNvPicPr>
          <p:nvPr/>
        </p:nvPicPr>
        <p:blipFill>
          <a:blip r:embed="rId2" cstate="print"/>
          <a:srcRect r="2180" b="12045"/>
          <a:stretch>
            <a:fillRect/>
          </a:stretch>
        </p:blipFill>
        <p:spPr bwMode="auto">
          <a:xfrm>
            <a:off x="0" y="692150"/>
            <a:ext cx="9144000" cy="6165850"/>
          </a:xfrm>
          <a:prstGeom prst="rect">
            <a:avLst/>
          </a:prstGeom>
          <a:noFill/>
          <a:ln w="25400">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indent="0" eaLnBrk="1" hangingPunct="1"/>
            <a:r>
              <a:rPr lang="en-US"/>
              <a:t>Web Page – Typography</a:t>
            </a:r>
          </a:p>
        </p:txBody>
      </p:sp>
      <p:sp>
        <p:nvSpPr>
          <p:cNvPr id="158723" name="Rectangle 3"/>
          <p:cNvSpPr>
            <a:spLocks noGrp="1" noChangeArrowheads="1"/>
          </p:cNvSpPr>
          <p:nvPr>
            <p:ph idx="1"/>
          </p:nvPr>
        </p:nvSpPr>
        <p:spPr/>
        <p:txBody>
          <a:bodyPr/>
          <a:lstStyle/>
          <a:p>
            <a:pPr marL="0" indent="0" eaLnBrk="1" hangingPunct="1">
              <a:buFontTx/>
              <a:buNone/>
            </a:pPr>
            <a:endParaRPr lang="pt-PT"/>
          </a:p>
        </p:txBody>
      </p:sp>
      <p:pic>
        <p:nvPicPr>
          <p:cNvPr id="158724" name="Picture 4"/>
          <p:cNvPicPr>
            <a:picLocks noChangeAspect="1" noChangeArrowheads="1"/>
          </p:cNvPicPr>
          <p:nvPr/>
        </p:nvPicPr>
        <p:blipFill>
          <a:blip r:embed="rId2" cstate="print"/>
          <a:srcRect r="3128" b="12895"/>
          <a:stretch>
            <a:fillRect/>
          </a:stretch>
        </p:blipFill>
        <p:spPr bwMode="auto">
          <a:xfrm>
            <a:off x="0" y="692150"/>
            <a:ext cx="9144000" cy="6165850"/>
          </a:xfrm>
          <a:prstGeom prst="rect">
            <a:avLst/>
          </a:prstGeom>
          <a:noFill/>
          <a:ln w="25400">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indent="0" eaLnBrk="1" hangingPunct="1"/>
            <a:r>
              <a:rPr lang="en-US"/>
              <a:t>Web Page – Color</a:t>
            </a:r>
          </a:p>
        </p:txBody>
      </p:sp>
      <p:sp>
        <p:nvSpPr>
          <p:cNvPr id="159747" name="Rectangle 3"/>
          <p:cNvSpPr>
            <a:spLocks noGrp="1" noChangeArrowheads="1"/>
          </p:cNvSpPr>
          <p:nvPr>
            <p:ph idx="1"/>
          </p:nvPr>
        </p:nvSpPr>
        <p:spPr/>
        <p:txBody>
          <a:bodyPr/>
          <a:lstStyle/>
          <a:p>
            <a:pPr marL="0" indent="0" eaLnBrk="1" hangingPunct="1">
              <a:buFontTx/>
              <a:buNone/>
            </a:pPr>
            <a:endParaRPr lang="pt-PT"/>
          </a:p>
        </p:txBody>
      </p:sp>
      <p:pic>
        <p:nvPicPr>
          <p:cNvPr id="159748" name="Picture 4"/>
          <p:cNvPicPr>
            <a:picLocks noChangeAspect="1" noChangeArrowheads="1"/>
          </p:cNvPicPr>
          <p:nvPr/>
        </p:nvPicPr>
        <p:blipFill>
          <a:blip r:embed="rId2" cstate="print"/>
          <a:srcRect/>
          <a:stretch>
            <a:fillRect/>
          </a:stretch>
        </p:blipFill>
        <p:spPr bwMode="auto">
          <a:xfrm>
            <a:off x="-36513" y="692150"/>
            <a:ext cx="9180513" cy="6165850"/>
          </a:xfrm>
          <a:prstGeom prst="rect">
            <a:avLst/>
          </a:prstGeom>
          <a:noFill/>
          <a:ln w="25400">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indent="0" eaLnBrk="1" hangingPunct="1"/>
            <a:r>
              <a:rPr lang="en-US"/>
              <a:t>To know more…</a:t>
            </a:r>
          </a:p>
        </p:txBody>
      </p:sp>
      <p:sp>
        <p:nvSpPr>
          <p:cNvPr id="161795" name="Rectangle 3"/>
          <p:cNvSpPr>
            <a:spLocks noGrp="1" noChangeArrowheads="1"/>
          </p:cNvSpPr>
          <p:nvPr>
            <p:ph idx="1"/>
          </p:nvPr>
        </p:nvSpPr>
        <p:spPr>
          <a:xfrm>
            <a:off x="311150" y="1341438"/>
            <a:ext cx="4730352" cy="5040312"/>
          </a:xfrm>
        </p:spPr>
        <p:txBody>
          <a:bodyPr/>
          <a:lstStyle/>
          <a:p>
            <a:pPr marL="0" indent="0" eaLnBrk="1" hangingPunct="1">
              <a:buFontTx/>
              <a:buNone/>
            </a:pPr>
            <a:r>
              <a:rPr lang="en-US" sz="4000" b="0" dirty="0"/>
              <a:t>The Non-Designer’s Design Book, 3</a:t>
            </a:r>
            <a:r>
              <a:rPr lang="en-US" sz="4000" b="0" baseline="30000" dirty="0"/>
              <a:t>rd</a:t>
            </a:r>
            <a:r>
              <a:rPr lang="en-US" sz="4000" b="0" dirty="0"/>
              <a:t>Ed.</a:t>
            </a:r>
          </a:p>
          <a:p>
            <a:pPr lvl="1" eaLnBrk="1" hangingPunct="1">
              <a:buFontTx/>
              <a:buNone/>
            </a:pPr>
            <a:r>
              <a:rPr lang="en-US" sz="3600" dirty="0"/>
              <a:t>Robin Williams, </a:t>
            </a:r>
            <a:r>
              <a:rPr lang="en-US" sz="3600" dirty="0" err="1"/>
              <a:t>Peachpit</a:t>
            </a:r>
            <a:r>
              <a:rPr lang="en-US" sz="3600" dirty="0"/>
              <a:t> Press, 2008</a:t>
            </a:r>
          </a:p>
          <a:p>
            <a:pPr marL="0" indent="0" eaLnBrk="1" hangingPunct="1">
              <a:buFontTx/>
              <a:buNone/>
            </a:pPr>
            <a:endParaRPr lang="en-US" sz="4000" b="0" dirty="0"/>
          </a:p>
        </p:txBody>
      </p:sp>
      <p:pic>
        <p:nvPicPr>
          <p:cNvPr id="2" name="Picture 1"/>
          <p:cNvPicPr>
            <a:picLocks noChangeAspect="1"/>
          </p:cNvPicPr>
          <p:nvPr/>
        </p:nvPicPr>
        <p:blipFill>
          <a:blip r:embed="rId2"/>
          <a:stretch>
            <a:fillRect/>
          </a:stretch>
        </p:blipFill>
        <p:spPr>
          <a:xfrm>
            <a:off x="5041502" y="1341438"/>
            <a:ext cx="3861593" cy="5516562"/>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Know More</a:t>
            </a:r>
          </a:p>
        </p:txBody>
      </p:sp>
      <p:sp>
        <p:nvSpPr>
          <p:cNvPr id="3" name="Content Placeholder 2"/>
          <p:cNvSpPr>
            <a:spLocks noGrp="1"/>
          </p:cNvSpPr>
          <p:nvPr>
            <p:ph idx="1"/>
          </p:nvPr>
        </p:nvSpPr>
        <p:spPr>
          <a:xfrm>
            <a:off x="457200" y="1285875"/>
            <a:ext cx="4186808" cy="5214938"/>
          </a:xfrm>
        </p:spPr>
        <p:txBody>
          <a:bodyPr/>
          <a:lstStyle/>
          <a:p>
            <a:pPr marL="0" indent="0" eaLnBrk="1" hangingPunct="1">
              <a:buFontTx/>
              <a:buNone/>
            </a:pPr>
            <a:r>
              <a:rPr lang="en-US" sz="4000" b="0" dirty="0"/>
              <a:t>Design Basics Index</a:t>
            </a:r>
          </a:p>
          <a:p>
            <a:pPr lvl="1" eaLnBrk="1" hangingPunct="1">
              <a:buFontTx/>
              <a:buNone/>
            </a:pPr>
            <a:r>
              <a:rPr lang="en-US" sz="3600" dirty="0"/>
              <a:t>Jim Krause, David &amp; Charles Ed., 2004</a:t>
            </a:r>
          </a:p>
          <a:p>
            <a:endParaRPr lang="en-US" dirty="0"/>
          </a:p>
        </p:txBody>
      </p:sp>
      <p:pic>
        <p:nvPicPr>
          <p:cNvPr id="4" name="Picture 3"/>
          <p:cNvPicPr>
            <a:picLocks noChangeAspect="1"/>
          </p:cNvPicPr>
          <p:nvPr/>
        </p:nvPicPr>
        <p:blipFill>
          <a:blip r:embed="rId2"/>
          <a:stretch>
            <a:fillRect/>
          </a:stretch>
        </p:blipFill>
        <p:spPr>
          <a:xfrm>
            <a:off x="5436096" y="1164190"/>
            <a:ext cx="2997200" cy="5334000"/>
          </a:xfrm>
          <a:prstGeom prst="rect">
            <a:avLst/>
          </a:prstGeom>
        </p:spPr>
      </p:pic>
    </p:spTree>
    <p:extLst>
      <p:ext uri="{BB962C8B-B14F-4D97-AF65-F5344CB8AC3E}">
        <p14:creationId xmlns:p14="http://schemas.microsoft.com/office/powerpoint/2010/main" val="6556756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indent="0" eaLnBrk="1" hangingPunct="1"/>
            <a:r>
              <a:rPr lang="en-US"/>
              <a:t>And also…</a:t>
            </a:r>
          </a:p>
        </p:txBody>
      </p:sp>
      <p:sp>
        <p:nvSpPr>
          <p:cNvPr id="160771" name="Rectangle 3"/>
          <p:cNvSpPr>
            <a:spLocks noGrp="1" noChangeArrowheads="1"/>
          </p:cNvSpPr>
          <p:nvPr>
            <p:ph idx="1"/>
          </p:nvPr>
        </p:nvSpPr>
        <p:spPr/>
        <p:txBody>
          <a:bodyPr/>
          <a:lstStyle/>
          <a:p>
            <a:pPr marL="0" indent="0" eaLnBrk="1" hangingPunct="1">
              <a:buFontTx/>
              <a:buNone/>
            </a:pPr>
            <a:r>
              <a:rPr lang="en-US" sz="4000" b="0"/>
              <a:t>Presentations </a:t>
            </a:r>
            <a:endParaRPr lang="en-US" sz="4000" dirty="0"/>
          </a:p>
          <a:p>
            <a:pPr marL="0" indent="0" eaLnBrk="1" hangingPunct="1">
              <a:buFontTx/>
              <a:buNone/>
            </a:pPr>
            <a:r>
              <a:rPr lang="en-US" sz="4000" b="0" dirty="0"/>
              <a:t>Illustrations and Videos</a:t>
            </a:r>
          </a:p>
          <a:p>
            <a:pPr lvl="1" eaLnBrk="1" hangingPunct="1">
              <a:buFontTx/>
              <a:buNone/>
            </a:pPr>
            <a:r>
              <a:rPr lang="en-US" sz="3600" dirty="0"/>
              <a:t>Element Positioning </a:t>
            </a:r>
          </a:p>
          <a:p>
            <a:pPr lvl="1" eaLnBrk="1" hangingPunct="1">
              <a:buFontTx/>
              <a:buNone/>
            </a:pPr>
            <a:r>
              <a:rPr lang="en-US" sz="3600" dirty="0"/>
              <a:t>Superimposed information</a:t>
            </a:r>
          </a:p>
          <a:p>
            <a:pPr lvl="1" eaLnBrk="1" hangingPunct="1">
              <a:buFontTx/>
              <a:buNone/>
            </a:pPr>
            <a:r>
              <a:rPr lang="en-US" sz="3600" dirty="0"/>
              <a:t>Colors</a:t>
            </a:r>
          </a:p>
          <a:p>
            <a:pPr lvl="1" eaLnBrk="1" hangingPunct="1">
              <a:buFontTx/>
              <a:buNone/>
            </a:pPr>
            <a:r>
              <a:rPr lang="en-US" sz="3600" dirty="0"/>
              <a:t>Opening sequences, separators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indent="0" eaLnBrk="1" hangingPunct="1"/>
            <a:r>
              <a:rPr lang="en-US"/>
              <a:t>Or like this?</a:t>
            </a:r>
          </a:p>
        </p:txBody>
      </p:sp>
      <p:sp>
        <p:nvSpPr>
          <p:cNvPr id="28675" name="Rectangle 3"/>
          <p:cNvSpPr>
            <a:spLocks noChangeArrowheads="1"/>
          </p:cNvSpPr>
          <p:nvPr/>
        </p:nvSpPr>
        <p:spPr bwMode="auto">
          <a:xfrm>
            <a:off x="1547813" y="1989138"/>
            <a:ext cx="5832475" cy="3384550"/>
          </a:xfrm>
          <a:prstGeom prst="rect">
            <a:avLst/>
          </a:prstGeom>
          <a:solidFill>
            <a:srgbClr val="FFFF99"/>
          </a:solidFill>
          <a:ln w="25400">
            <a:solidFill>
              <a:schemeClr val="bg1"/>
            </a:solidFill>
            <a:miter lim="800000"/>
            <a:headEnd/>
            <a:tailEnd/>
          </a:ln>
        </p:spPr>
        <p:txBody>
          <a:bodyPr wrap="none" anchor="ctr"/>
          <a:lstStyle/>
          <a:p>
            <a:endParaRPr lang="pt-PT"/>
          </a:p>
        </p:txBody>
      </p:sp>
      <p:sp>
        <p:nvSpPr>
          <p:cNvPr id="28676" name="Text Box 4"/>
          <p:cNvSpPr txBox="1">
            <a:spLocks noChangeArrowheads="1"/>
          </p:cNvSpPr>
          <p:nvPr/>
        </p:nvSpPr>
        <p:spPr bwMode="auto">
          <a:xfrm>
            <a:off x="1619250" y="2133600"/>
            <a:ext cx="3097213" cy="396875"/>
          </a:xfrm>
          <a:prstGeom prst="rect">
            <a:avLst/>
          </a:prstGeom>
          <a:noFill/>
          <a:ln w="25400">
            <a:noFill/>
            <a:miter lim="800000"/>
            <a:headEnd/>
            <a:tailEnd/>
          </a:ln>
        </p:spPr>
        <p:txBody>
          <a:bodyPr>
            <a:spAutoFit/>
          </a:bodyPr>
          <a:lstStyle/>
          <a:p>
            <a:pPr>
              <a:spcBef>
                <a:spcPct val="50000"/>
              </a:spcBef>
            </a:pPr>
            <a:r>
              <a:rPr lang="en-US" sz="2000">
                <a:solidFill>
                  <a:srgbClr val="000000"/>
                </a:solidFill>
              </a:rPr>
              <a:t>Manuel da Silva, Engenheiro</a:t>
            </a:r>
          </a:p>
        </p:txBody>
      </p:sp>
      <p:sp>
        <p:nvSpPr>
          <p:cNvPr id="28677" name="Text Box 5"/>
          <p:cNvSpPr txBox="1">
            <a:spLocks noChangeArrowheads="1"/>
          </p:cNvSpPr>
          <p:nvPr/>
        </p:nvSpPr>
        <p:spPr bwMode="auto">
          <a:xfrm>
            <a:off x="5580063" y="2133600"/>
            <a:ext cx="1944687" cy="641350"/>
          </a:xfrm>
          <a:prstGeom prst="rect">
            <a:avLst/>
          </a:prstGeom>
          <a:noFill/>
          <a:ln w="25400">
            <a:noFill/>
            <a:miter lim="800000"/>
            <a:headEnd/>
            <a:tailEnd/>
          </a:ln>
        </p:spPr>
        <p:txBody>
          <a:bodyPr>
            <a:spAutoFit/>
          </a:bodyPr>
          <a:lstStyle/>
          <a:p>
            <a:pPr>
              <a:spcBef>
                <a:spcPct val="50000"/>
              </a:spcBef>
            </a:pPr>
            <a:r>
              <a:rPr lang="en-US">
                <a:solidFill>
                  <a:srgbClr val="000000"/>
                </a:solidFill>
              </a:rPr>
              <a:t>1000 - Lisboa, Portugal</a:t>
            </a:r>
          </a:p>
        </p:txBody>
      </p:sp>
      <p:sp>
        <p:nvSpPr>
          <p:cNvPr id="28678" name="Text Box 6"/>
          <p:cNvSpPr txBox="1">
            <a:spLocks noChangeArrowheads="1"/>
          </p:cNvSpPr>
          <p:nvPr/>
        </p:nvSpPr>
        <p:spPr bwMode="auto">
          <a:xfrm>
            <a:off x="1619250" y="4903788"/>
            <a:ext cx="2376488"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Rua das Casas, 9</a:t>
            </a:r>
          </a:p>
        </p:txBody>
      </p:sp>
      <p:sp>
        <p:nvSpPr>
          <p:cNvPr id="28679" name="Text Box 7"/>
          <p:cNvSpPr txBox="1">
            <a:spLocks noChangeArrowheads="1"/>
          </p:cNvSpPr>
          <p:nvPr/>
        </p:nvSpPr>
        <p:spPr bwMode="auto">
          <a:xfrm>
            <a:off x="5724525" y="4903788"/>
            <a:ext cx="1368425" cy="366712"/>
          </a:xfrm>
          <a:prstGeom prst="rect">
            <a:avLst/>
          </a:prstGeom>
          <a:noFill/>
          <a:ln w="25400">
            <a:noFill/>
            <a:miter lim="800000"/>
            <a:headEnd/>
            <a:tailEnd/>
          </a:ln>
        </p:spPr>
        <p:txBody>
          <a:bodyPr>
            <a:spAutoFit/>
          </a:bodyPr>
          <a:lstStyle/>
          <a:p>
            <a:pPr>
              <a:spcBef>
                <a:spcPct val="50000"/>
              </a:spcBef>
            </a:pPr>
            <a:r>
              <a:rPr lang="en-US">
                <a:solidFill>
                  <a:srgbClr val="000000"/>
                </a:solidFill>
              </a:rPr>
              <a:t>212123456</a:t>
            </a:r>
          </a:p>
        </p:txBody>
      </p:sp>
      <p:sp>
        <p:nvSpPr>
          <p:cNvPr id="28680" name="Text Box 8"/>
          <p:cNvSpPr txBox="1">
            <a:spLocks noChangeArrowheads="1"/>
          </p:cNvSpPr>
          <p:nvPr/>
        </p:nvSpPr>
        <p:spPr bwMode="auto">
          <a:xfrm>
            <a:off x="2771775" y="3392488"/>
            <a:ext cx="3600450" cy="579437"/>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Consultora, Lda.</a:t>
            </a:r>
          </a:p>
        </p:txBody>
      </p:sp>
      <p:sp>
        <p:nvSpPr>
          <p:cNvPr id="28681" name="Line 9"/>
          <p:cNvSpPr>
            <a:spLocks noChangeShapeType="1"/>
          </p:cNvSpPr>
          <p:nvPr/>
        </p:nvSpPr>
        <p:spPr bwMode="auto">
          <a:xfrm>
            <a:off x="2700338" y="2492375"/>
            <a:ext cx="3167062" cy="0"/>
          </a:xfrm>
          <a:prstGeom prst="line">
            <a:avLst/>
          </a:prstGeom>
          <a:noFill/>
          <a:ln w="50800">
            <a:solidFill>
              <a:srgbClr val="FF0000"/>
            </a:solidFill>
            <a:round/>
            <a:headEnd/>
            <a:tailEnd type="triangle" w="med" len="med"/>
          </a:ln>
        </p:spPr>
        <p:txBody>
          <a:bodyPr/>
          <a:lstStyle/>
          <a:p>
            <a:endParaRPr lang="en-US"/>
          </a:p>
        </p:txBody>
      </p:sp>
      <p:sp>
        <p:nvSpPr>
          <p:cNvPr id="28682" name="Line 11"/>
          <p:cNvSpPr>
            <a:spLocks noChangeShapeType="1"/>
          </p:cNvSpPr>
          <p:nvPr/>
        </p:nvSpPr>
        <p:spPr bwMode="auto">
          <a:xfrm flipH="1">
            <a:off x="2268538" y="2781300"/>
            <a:ext cx="3887787" cy="2232025"/>
          </a:xfrm>
          <a:prstGeom prst="line">
            <a:avLst/>
          </a:prstGeom>
          <a:noFill/>
          <a:ln w="50800">
            <a:solidFill>
              <a:srgbClr val="FF0000"/>
            </a:solidFill>
            <a:round/>
            <a:headEnd/>
            <a:tailEnd type="triangle" w="med" len="med"/>
          </a:ln>
        </p:spPr>
        <p:txBody>
          <a:bodyPr/>
          <a:lstStyle/>
          <a:p>
            <a:endParaRPr lang="en-US"/>
          </a:p>
        </p:txBody>
      </p:sp>
      <p:sp>
        <p:nvSpPr>
          <p:cNvPr id="28683" name="Line 12"/>
          <p:cNvSpPr>
            <a:spLocks noChangeShapeType="1"/>
          </p:cNvSpPr>
          <p:nvPr/>
        </p:nvSpPr>
        <p:spPr bwMode="auto">
          <a:xfrm>
            <a:off x="2916238" y="5229225"/>
            <a:ext cx="3167062" cy="0"/>
          </a:xfrm>
          <a:prstGeom prst="line">
            <a:avLst/>
          </a:prstGeom>
          <a:noFill/>
          <a:ln w="50800">
            <a:solidFill>
              <a:srgbClr val="FF0000"/>
            </a:solidFill>
            <a:round/>
            <a:headEnd/>
            <a:tailEnd type="triangle" w="med" len="med"/>
          </a:ln>
        </p:spPr>
        <p:txBody>
          <a:bodyPr/>
          <a:lstStyle/>
          <a:p>
            <a:endParaRPr lang="en-US"/>
          </a:p>
        </p:txBody>
      </p:sp>
      <p:sp>
        <p:nvSpPr>
          <p:cNvPr id="28684" name="Line 13"/>
          <p:cNvSpPr>
            <a:spLocks noChangeShapeType="1"/>
          </p:cNvSpPr>
          <p:nvPr/>
        </p:nvSpPr>
        <p:spPr bwMode="auto">
          <a:xfrm flipH="1" flipV="1">
            <a:off x="2554288" y="2493963"/>
            <a:ext cx="792162" cy="935037"/>
          </a:xfrm>
          <a:prstGeom prst="line">
            <a:avLst/>
          </a:prstGeom>
          <a:noFill/>
          <a:ln w="50800">
            <a:solidFill>
              <a:srgbClr val="FF0000"/>
            </a:solidFill>
            <a:round/>
            <a:headEnd/>
            <a:tailEnd type="triangle" w="med" len="med"/>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indent="0" eaLnBrk="1" hangingPunct="1"/>
            <a:r>
              <a:rPr lang="en-US" dirty="0">
                <a:cs typeface="Gill Sans"/>
              </a:rPr>
              <a:t>Summary</a:t>
            </a:r>
          </a:p>
        </p:txBody>
      </p:sp>
      <p:sp>
        <p:nvSpPr>
          <p:cNvPr id="11267" name="Rectangle 3"/>
          <p:cNvSpPr>
            <a:spLocks noGrp="1" noChangeArrowheads="1"/>
          </p:cNvSpPr>
          <p:nvPr>
            <p:ph idx="1"/>
          </p:nvPr>
        </p:nvSpPr>
        <p:spPr/>
        <p:txBody>
          <a:bodyPr/>
          <a:lstStyle/>
          <a:p>
            <a:pPr marL="0" indent="0" eaLnBrk="1" hangingPunct="1">
              <a:buFontTx/>
              <a:buNone/>
            </a:pPr>
            <a:r>
              <a:rPr lang="en-US" b="0" dirty="0"/>
              <a:t>Graphic Design Basics</a:t>
            </a:r>
          </a:p>
          <a:p>
            <a:pPr marL="533400" lvl="1" indent="-171450" eaLnBrk="1" hangingPunct="1">
              <a:buFontTx/>
              <a:buNone/>
            </a:pPr>
            <a:r>
              <a:rPr lang="en-US" dirty="0"/>
              <a:t>Proximity</a:t>
            </a:r>
          </a:p>
          <a:p>
            <a:pPr marL="533400" lvl="1" indent="-171450" eaLnBrk="1" hangingPunct="1">
              <a:buFontTx/>
              <a:buNone/>
            </a:pPr>
            <a:r>
              <a:rPr lang="en-US" dirty="0"/>
              <a:t>Alignment</a:t>
            </a:r>
          </a:p>
          <a:p>
            <a:pPr marL="533400" lvl="1" indent="-171450" eaLnBrk="1" hangingPunct="1">
              <a:buFontTx/>
              <a:buNone/>
            </a:pPr>
            <a:r>
              <a:rPr lang="en-US" dirty="0"/>
              <a:t>Repetition</a:t>
            </a:r>
          </a:p>
          <a:p>
            <a:pPr marL="533400" lvl="1" indent="-171450" eaLnBrk="1" hangingPunct="1">
              <a:buFontTx/>
              <a:buNone/>
            </a:pPr>
            <a:r>
              <a:rPr lang="en-US" dirty="0"/>
              <a:t>Contrast</a:t>
            </a:r>
          </a:p>
          <a:p>
            <a:pPr marL="533400" lvl="1" indent="-171450" eaLnBrk="1" hangingPunct="1">
              <a:buFontTx/>
              <a:buNone/>
            </a:pPr>
            <a:r>
              <a:rPr lang="en-US" dirty="0"/>
              <a:t>Whitespace</a:t>
            </a:r>
          </a:p>
          <a:p>
            <a:pPr marL="533400" lvl="1" indent="-171450" eaLnBrk="1" hangingPunct="1">
              <a:buFontTx/>
              <a:buNone/>
            </a:pPr>
            <a:r>
              <a:rPr lang="en-US" dirty="0"/>
              <a:t>Color</a:t>
            </a:r>
          </a:p>
          <a:p>
            <a:pPr marL="533400" lvl="1" indent="-171450" eaLnBrk="1" hangingPunct="1">
              <a:buFontTx/>
              <a:buNone/>
            </a:pPr>
            <a:r>
              <a:rPr lang="en-US" dirty="0"/>
              <a:t>Typography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indent="0" eaLnBrk="1" hangingPunct="1"/>
            <a:r>
              <a:rPr lang="en-US"/>
              <a:t>Grouping simplifies it!</a:t>
            </a:r>
          </a:p>
        </p:txBody>
      </p:sp>
      <p:sp>
        <p:nvSpPr>
          <p:cNvPr id="29699" name="Rectangle 3"/>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29700" name="Text Box 4"/>
          <p:cNvSpPr txBox="1">
            <a:spLocks noChangeArrowheads="1"/>
          </p:cNvSpPr>
          <p:nvPr/>
        </p:nvSpPr>
        <p:spPr bwMode="auto">
          <a:xfrm>
            <a:off x="2916238" y="2798763"/>
            <a:ext cx="3097212" cy="7016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Manuel da Silva,</a:t>
            </a:r>
          </a:p>
          <a:p>
            <a:pPr algn="ctr">
              <a:lnSpc>
                <a:spcPct val="50000"/>
              </a:lnSpc>
              <a:spcBef>
                <a:spcPct val="50000"/>
              </a:spcBef>
            </a:pPr>
            <a:r>
              <a:rPr lang="en-US" sz="2000">
                <a:solidFill>
                  <a:srgbClr val="000000"/>
                </a:solidFill>
              </a:rPr>
              <a:t>Engenheiro</a:t>
            </a:r>
          </a:p>
        </p:txBody>
      </p:sp>
      <p:sp>
        <p:nvSpPr>
          <p:cNvPr id="29701" name="Text Box 5"/>
          <p:cNvSpPr txBox="1">
            <a:spLocks noChangeArrowheads="1"/>
          </p:cNvSpPr>
          <p:nvPr/>
        </p:nvSpPr>
        <p:spPr bwMode="auto">
          <a:xfrm>
            <a:off x="1547813" y="4437063"/>
            <a:ext cx="5761037" cy="366712"/>
          </a:xfrm>
          <a:prstGeom prst="rect">
            <a:avLst/>
          </a:prstGeom>
          <a:noFill/>
          <a:ln w="25400">
            <a:noFill/>
            <a:miter lim="800000"/>
            <a:headEnd/>
            <a:tailEnd/>
          </a:ln>
        </p:spPr>
        <p:txBody>
          <a:bodyPr>
            <a:spAutoFit/>
          </a:bodyPr>
          <a:lstStyle/>
          <a:p>
            <a:pPr algn="ctr">
              <a:spcBef>
                <a:spcPct val="50000"/>
              </a:spcBef>
            </a:pPr>
            <a:r>
              <a:rPr lang="en-US">
                <a:solidFill>
                  <a:srgbClr val="000000"/>
                </a:solidFill>
              </a:rPr>
              <a:t>1000 - Lisboa, Portugal</a:t>
            </a:r>
          </a:p>
        </p:txBody>
      </p:sp>
      <p:sp>
        <p:nvSpPr>
          <p:cNvPr id="29702" name="Text Box 6"/>
          <p:cNvSpPr txBox="1">
            <a:spLocks noChangeArrowheads="1"/>
          </p:cNvSpPr>
          <p:nvPr/>
        </p:nvSpPr>
        <p:spPr bwMode="auto">
          <a:xfrm>
            <a:off x="1547813" y="41497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Rua das Casas Novas, 9</a:t>
            </a:r>
          </a:p>
        </p:txBody>
      </p:sp>
      <p:sp>
        <p:nvSpPr>
          <p:cNvPr id="29703" name="Text Box 7"/>
          <p:cNvSpPr txBox="1">
            <a:spLocks noChangeArrowheads="1"/>
          </p:cNvSpPr>
          <p:nvPr/>
        </p:nvSpPr>
        <p:spPr bwMode="auto">
          <a:xfrm>
            <a:off x="1547813" y="47974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212123456</a:t>
            </a:r>
          </a:p>
        </p:txBody>
      </p:sp>
      <p:sp>
        <p:nvSpPr>
          <p:cNvPr id="29704" name="Text Box 8"/>
          <p:cNvSpPr txBox="1">
            <a:spLocks noChangeArrowheads="1"/>
          </p:cNvSpPr>
          <p:nvPr/>
        </p:nvSpPr>
        <p:spPr bwMode="auto">
          <a:xfrm>
            <a:off x="2700338" y="2295525"/>
            <a:ext cx="3600450" cy="579438"/>
          </a:xfrm>
          <a:prstGeom prst="rect">
            <a:avLst/>
          </a:prstGeom>
          <a:noFill/>
          <a:ln w="25400">
            <a:noFill/>
            <a:miter lim="800000"/>
            <a:headEnd/>
            <a:tailEnd/>
          </a:ln>
        </p:spPr>
        <p:txBody>
          <a:bodyPr>
            <a:spAutoFit/>
          </a:bodyPr>
          <a:lstStyle/>
          <a:p>
            <a:pPr algn="ctr">
              <a:spcBef>
                <a:spcPct val="50000"/>
              </a:spcBef>
            </a:pPr>
            <a:r>
              <a:rPr lang="en-US" sz="3200" b="1">
                <a:solidFill>
                  <a:srgbClr val="000000"/>
                </a:solidFill>
              </a:rPr>
              <a:t>Consultora, Lda.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indent="0" eaLnBrk="1" hangingPunct="1"/>
            <a:r>
              <a:rPr lang="en-US"/>
              <a:t>Two elements!</a:t>
            </a:r>
          </a:p>
        </p:txBody>
      </p:sp>
      <p:sp>
        <p:nvSpPr>
          <p:cNvPr id="30723" name="Rectangle 3"/>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30724" name="Text Box 4"/>
          <p:cNvSpPr txBox="1">
            <a:spLocks noChangeArrowheads="1"/>
          </p:cNvSpPr>
          <p:nvPr/>
        </p:nvSpPr>
        <p:spPr bwMode="auto">
          <a:xfrm>
            <a:off x="2916238" y="2798763"/>
            <a:ext cx="3097212" cy="7016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Manuel da Silva,</a:t>
            </a:r>
          </a:p>
          <a:p>
            <a:pPr algn="ctr">
              <a:lnSpc>
                <a:spcPct val="50000"/>
              </a:lnSpc>
              <a:spcBef>
                <a:spcPct val="50000"/>
              </a:spcBef>
            </a:pPr>
            <a:r>
              <a:rPr lang="en-US" sz="2000">
                <a:solidFill>
                  <a:srgbClr val="000000"/>
                </a:solidFill>
              </a:rPr>
              <a:t>Engenheiro</a:t>
            </a:r>
          </a:p>
        </p:txBody>
      </p:sp>
      <p:sp>
        <p:nvSpPr>
          <p:cNvPr id="30725" name="Text Box 5"/>
          <p:cNvSpPr txBox="1">
            <a:spLocks noChangeArrowheads="1"/>
          </p:cNvSpPr>
          <p:nvPr/>
        </p:nvSpPr>
        <p:spPr bwMode="auto">
          <a:xfrm>
            <a:off x="1547813" y="4437063"/>
            <a:ext cx="5761037" cy="366712"/>
          </a:xfrm>
          <a:prstGeom prst="rect">
            <a:avLst/>
          </a:prstGeom>
          <a:noFill/>
          <a:ln w="25400">
            <a:noFill/>
            <a:miter lim="800000"/>
            <a:headEnd/>
            <a:tailEnd/>
          </a:ln>
        </p:spPr>
        <p:txBody>
          <a:bodyPr>
            <a:spAutoFit/>
          </a:bodyPr>
          <a:lstStyle/>
          <a:p>
            <a:pPr algn="ctr">
              <a:spcBef>
                <a:spcPct val="50000"/>
              </a:spcBef>
            </a:pPr>
            <a:r>
              <a:rPr lang="en-US">
                <a:solidFill>
                  <a:srgbClr val="000000"/>
                </a:solidFill>
              </a:rPr>
              <a:t>1000 - Lisboa, Portugal</a:t>
            </a:r>
          </a:p>
        </p:txBody>
      </p:sp>
      <p:sp>
        <p:nvSpPr>
          <p:cNvPr id="30726" name="Text Box 6"/>
          <p:cNvSpPr txBox="1">
            <a:spLocks noChangeArrowheads="1"/>
          </p:cNvSpPr>
          <p:nvPr/>
        </p:nvSpPr>
        <p:spPr bwMode="auto">
          <a:xfrm>
            <a:off x="1547813" y="41497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Rua das Casas Novas, 9</a:t>
            </a:r>
          </a:p>
        </p:txBody>
      </p:sp>
      <p:sp>
        <p:nvSpPr>
          <p:cNvPr id="30727" name="Text Box 7"/>
          <p:cNvSpPr txBox="1">
            <a:spLocks noChangeArrowheads="1"/>
          </p:cNvSpPr>
          <p:nvPr/>
        </p:nvSpPr>
        <p:spPr bwMode="auto">
          <a:xfrm>
            <a:off x="1547813" y="47974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212123456</a:t>
            </a:r>
          </a:p>
        </p:txBody>
      </p:sp>
      <p:sp>
        <p:nvSpPr>
          <p:cNvPr id="30728" name="Text Box 8"/>
          <p:cNvSpPr txBox="1">
            <a:spLocks noChangeArrowheads="1"/>
          </p:cNvSpPr>
          <p:nvPr/>
        </p:nvSpPr>
        <p:spPr bwMode="auto">
          <a:xfrm>
            <a:off x="2700338" y="2295525"/>
            <a:ext cx="3600450" cy="579438"/>
          </a:xfrm>
          <a:prstGeom prst="rect">
            <a:avLst/>
          </a:prstGeom>
          <a:noFill/>
          <a:ln w="25400">
            <a:noFill/>
            <a:miter lim="800000"/>
            <a:headEnd/>
            <a:tailEnd/>
          </a:ln>
        </p:spPr>
        <p:txBody>
          <a:bodyPr>
            <a:spAutoFit/>
          </a:bodyPr>
          <a:lstStyle/>
          <a:p>
            <a:pPr algn="ctr">
              <a:spcBef>
                <a:spcPct val="50000"/>
              </a:spcBef>
            </a:pPr>
            <a:r>
              <a:rPr lang="en-US" sz="3200" b="1">
                <a:solidFill>
                  <a:srgbClr val="000000"/>
                </a:solidFill>
              </a:rPr>
              <a:t>Consultora, Lda.</a:t>
            </a:r>
          </a:p>
        </p:txBody>
      </p:sp>
      <p:sp>
        <p:nvSpPr>
          <p:cNvPr id="30729" name="Oval 9"/>
          <p:cNvSpPr>
            <a:spLocks noChangeArrowheads="1"/>
          </p:cNvSpPr>
          <p:nvPr/>
        </p:nvSpPr>
        <p:spPr bwMode="auto">
          <a:xfrm>
            <a:off x="2411413" y="2062163"/>
            <a:ext cx="3959225" cy="1727200"/>
          </a:xfrm>
          <a:prstGeom prst="ellipse">
            <a:avLst/>
          </a:prstGeom>
          <a:noFill/>
          <a:ln w="50800">
            <a:solidFill>
              <a:srgbClr val="FF0000"/>
            </a:solidFill>
            <a:round/>
            <a:headEnd/>
            <a:tailEnd/>
          </a:ln>
        </p:spPr>
        <p:txBody>
          <a:bodyPr wrap="none" anchor="ctr"/>
          <a:lstStyle/>
          <a:p>
            <a:endParaRPr lang="pt-PT"/>
          </a:p>
        </p:txBody>
      </p:sp>
      <p:sp>
        <p:nvSpPr>
          <p:cNvPr id="30730" name="Oval 10"/>
          <p:cNvSpPr>
            <a:spLocks noChangeArrowheads="1"/>
          </p:cNvSpPr>
          <p:nvPr/>
        </p:nvSpPr>
        <p:spPr bwMode="auto">
          <a:xfrm>
            <a:off x="2843213" y="4005263"/>
            <a:ext cx="3167062" cy="1223962"/>
          </a:xfrm>
          <a:prstGeom prst="ellipse">
            <a:avLst/>
          </a:prstGeom>
          <a:noFill/>
          <a:ln w="50800">
            <a:solidFill>
              <a:srgbClr val="FF0000"/>
            </a:solidFill>
            <a:round/>
            <a:headEnd/>
            <a:tailEnd/>
          </a:ln>
        </p:spPr>
        <p:txBody>
          <a:bodyPr wrap="none" anchor="ctr"/>
          <a:lstStyle/>
          <a:p>
            <a:endParaRPr lang="pt-PT"/>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indent="0" eaLnBrk="1" hangingPunct="1"/>
            <a:r>
              <a:rPr lang="en-US" dirty="0"/>
              <a:t>No problems reading it</a:t>
            </a:r>
          </a:p>
        </p:txBody>
      </p:sp>
      <p:sp>
        <p:nvSpPr>
          <p:cNvPr id="31747" name="Rectangle 3"/>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31748" name="Text Box 4"/>
          <p:cNvSpPr txBox="1">
            <a:spLocks noChangeArrowheads="1"/>
          </p:cNvSpPr>
          <p:nvPr/>
        </p:nvSpPr>
        <p:spPr bwMode="auto">
          <a:xfrm>
            <a:off x="2916238" y="2798763"/>
            <a:ext cx="3097212" cy="7016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Manuel da Silva,</a:t>
            </a:r>
          </a:p>
          <a:p>
            <a:pPr algn="ctr">
              <a:lnSpc>
                <a:spcPct val="50000"/>
              </a:lnSpc>
              <a:spcBef>
                <a:spcPct val="50000"/>
              </a:spcBef>
            </a:pPr>
            <a:r>
              <a:rPr lang="en-US" sz="2000">
                <a:solidFill>
                  <a:srgbClr val="000000"/>
                </a:solidFill>
              </a:rPr>
              <a:t>Engenheiro</a:t>
            </a:r>
          </a:p>
        </p:txBody>
      </p:sp>
      <p:sp>
        <p:nvSpPr>
          <p:cNvPr id="31749" name="Text Box 5"/>
          <p:cNvSpPr txBox="1">
            <a:spLocks noChangeArrowheads="1"/>
          </p:cNvSpPr>
          <p:nvPr/>
        </p:nvSpPr>
        <p:spPr bwMode="auto">
          <a:xfrm>
            <a:off x="1547813" y="4437063"/>
            <a:ext cx="5761037" cy="366712"/>
          </a:xfrm>
          <a:prstGeom prst="rect">
            <a:avLst/>
          </a:prstGeom>
          <a:noFill/>
          <a:ln w="25400">
            <a:noFill/>
            <a:miter lim="800000"/>
            <a:headEnd/>
            <a:tailEnd/>
          </a:ln>
        </p:spPr>
        <p:txBody>
          <a:bodyPr>
            <a:spAutoFit/>
          </a:bodyPr>
          <a:lstStyle/>
          <a:p>
            <a:pPr algn="ctr">
              <a:spcBef>
                <a:spcPct val="50000"/>
              </a:spcBef>
            </a:pPr>
            <a:r>
              <a:rPr lang="en-US">
                <a:solidFill>
                  <a:srgbClr val="000000"/>
                </a:solidFill>
              </a:rPr>
              <a:t>1000 - Lisboa, Portugal</a:t>
            </a:r>
          </a:p>
        </p:txBody>
      </p:sp>
      <p:sp>
        <p:nvSpPr>
          <p:cNvPr id="31750" name="Text Box 6"/>
          <p:cNvSpPr txBox="1">
            <a:spLocks noChangeArrowheads="1"/>
          </p:cNvSpPr>
          <p:nvPr/>
        </p:nvSpPr>
        <p:spPr bwMode="auto">
          <a:xfrm>
            <a:off x="1547813" y="41497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Rua das Casas Novas, 9</a:t>
            </a:r>
          </a:p>
        </p:txBody>
      </p:sp>
      <p:sp>
        <p:nvSpPr>
          <p:cNvPr id="31751" name="Text Box 7"/>
          <p:cNvSpPr txBox="1">
            <a:spLocks noChangeArrowheads="1"/>
          </p:cNvSpPr>
          <p:nvPr/>
        </p:nvSpPr>
        <p:spPr bwMode="auto">
          <a:xfrm>
            <a:off x="1547813" y="47974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212123456</a:t>
            </a:r>
          </a:p>
        </p:txBody>
      </p:sp>
      <p:sp>
        <p:nvSpPr>
          <p:cNvPr id="31752" name="Text Box 8"/>
          <p:cNvSpPr txBox="1">
            <a:spLocks noChangeArrowheads="1"/>
          </p:cNvSpPr>
          <p:nvPr/>
        </p:nvSpPr>
        <p:spPr bwMode="auto">
          <a:xfrm>
            <a:off x="2700338" y="2295525"/>
            <a:ext cx="3600450" cy="579438"/>
          </a:xfrm>
          <a:prstGeom prst="rect">
            <a:avLst/>
          </a:prstGeom>
          <a:noFill/>
          <a:ln w="25400">
            <a:noFill/>
            <a:miter lim="800000"/>
            <a:headEnd/>
            <a:tailEnd/>
          </a:ln>
        </p:spPr>
        <p:txBody>
          <a:bodyPr>
            <a:spAutoFit/>
          </a:bodyPr>
          <a:lstStyle/>
          <a:p>
            <a:pPr algn="ctr">
              <a:spcBef>
                <a:spcPct val="50000"/>
              </a:spcBef>
            </a:pPr>
            <a:r>
              <a:rPr lang="en-US" sz="3200" b="1">
                <a:solidFill>
                  <a:srgbClr val="000000"/>
                </a:solidFill>
              </a:rPr>
              <a:t>Consultora, Lda.</a:t>
            </a:r>
          </a:p>
        </p:txBody>
      </p:sp>
      <p:sp>
        <p:nvSpPr>
          <p:cNvPr id="31753" name="Line 9"/>
          <p:cNvSpPr>
            <a:spLocks noChangeShapeType="1"/>
          </p:cNvSpPr>
          <p:nvPr/>
        </p:nvSpPr>
        <p:spPr bwMode="auto">
          <a:xfrm>
            <a:off x="4500563" y="3500438"/>
            <a:ext cx="0" cy="792162"/>
          </a:xfrm>
          <a:prstGeom prst="line">
            <a:avLst/>
          </a:prstGeom>
          <a:noFill/>
          <a:ln w="50800">
            <a:solidFill>
              <a:srgbClr val="FF0000"/>
            </a:solidFill>
            <a:round/>
            <a:headEnd/>
            <a:tailEnd type="triangle" w="med" len="med"/>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indent="0" eaLnBrk="1" hangingPunct="1"/>
            <a:r>
              <a:rPr lang="en-US"/>
              <a:t>How many movies will be shown?</a:t>
            </a:r>
          </a:p>
        </p:txBody>
      </p:sp>
      <p:pic>
        <p:nvPicPr>
          <p:cNvPr id="32771" name="Picture 14" descr="Stellaris_Clapper-board_col"/>
          <p:cNvPicPr>
            <a:picLocks noGrp="1" noChangeAspect="1" noChangeArrowheads="1"/>
          </p:cNvPicPr>
          <p:nvPr>
            <p:ph idx="1"/>
          </p:nvPr>
        </p:nvPicPr>
        <p:blipFill>
          <a:blip r:embed="rId3" cstate="print">
            <a:lum bright="30000" contrast="-20000"/>
          </a:blip>
          <a:srcRect/>
          <a:stretch>
            <a:fillRect/>
          </a:stretch>
        </p:blipFill>
        <p:spPr>
          <a:xfrm>
            <a:off x="6300788" y="1844675"/>
            <a:ext cx="1800225" cy="1571625"/>
          </a:xfrm>
          <a:noFill/>
        </p:spPr>
      </p:pic>
      <p:sp>
        <p:nvSpPr>
          <p:cNvPr id="32772" name="Rectangle 4"/>
          <p:cNvSpPr>
            <a:spLocks noChangeArrowheads="1"/>
          </p:cNvSpPr>
          <p:nvPr/>
        </p:nvSpPr>
        <p:spPr bwMode="auto">
          <a:xfrm>
            <a:off x="971550" y="1196975"/>
            <a:ext cx="7416800" cy="5400675"/>
          </a:xfrm>
          <a:prstGeom prst="rect">
            <a:avLst/>
          </a:prstGeom>
          <a:solidFill>
            <a:srgbClr val="FFFF99"/>
          </a:solidFill>
          <a:ln w="50800">
            <a:noFill/>
            <a:miter lim="800000"/>
            <a:headEnd/>
            <a:tailEnd/>
          </a:ln>
        </p:spPr>
        <p:txBody>
          <a:bodyPr wrap="none" anchor="ctr"/>
          <a:lstStyle/>
          <a:p>
            <a:endParaRPr lang="pt-PT"/>
          </a:p>
        </p:txBody>
      </p:sp>
      <p:sp>
        <p:nvSpPr>
          <p:cNvPr id="32773" name="Text Box 5"/>
          <p:cNvSpPr txBox="1">
            <a:spLocks noChangeArrowheads="1"/>
          </p:cNvSpPr>
          <p:nvPr/>
        </p:nvSpPr>
        <p:spPr bwMode="auto">
          <a:xfrm>
            <a:off x="1258888" y="1412875"/>
            <a:ext cx="6480175" cy="579438"/>
          </a:xfrm>
          <a:prstGeom prst="rect">
            <a:avLst/>
          </a:prstGeom>
          <a:noFill/>
          <a:ln w="50800">
            <a:noFill/>
            <a:miter lim="800000"/>
            <a:headEnd/>
            <a:tailEnd/>
          </a:ln>
        </p:spPr>
        <p:txBody>
          <a:bodyPr>
            <a:spAutoFit/>
          </a:bodyPr>
          <a:lstStyle/>
          <a:p>
            <a:pPr>
              <a:spcBef>
                <a:spcPct val="50000"/>
              </a:spcBef>
            </a:pPr>
            <a:r>
              <a:rPr lang="en-US" sz="3200">
                <a:solidFill>
                  <a:srgbClr val="000000"/>
                </a:solidFill>
                <a:latin typeface="Gill Sans Ultra Bold" pitchFamily="34" charset="0"/>
              </a:rPr>
              <a:t>Ciclo de Cinema Raro</a:t>
            </a:r>
          </a:p>
        </p:txBody>
      </p:sp>
      <p:sp>
        <p:nvSpPr>
          <p:cNvPr id="32774" name="Text Box 7"/>
          <p:cNvSpPr txBox="1">
            <a:spLocks noChangeArrowheads="1"/>
          </p:cNvSpPr>
          <p:nvPr/>
        </p:nvSpPr>
        <p:spPr bwMode="auto">
          <a:xfrm>
            <a:off x="1258888" y="2051050"/>
            <a:ext cx="4968875" cy="4108450"/>
          </a:xfrm>
          <a:prstGeom prst="rect">
            <a:avLst/>
          </a:prstGeom>
          <a:noFill/>
          <a:ln w="50800">
            <a:noFill/>
            <a:miter lim="800000"/>
            <a:headEnd/>
            <a:tailEnd/>
          </a:ln>
        </p:spPr>
        <p:txBody>
          <a:bodyPr>
            <a:spAutoFit/>
          </a:bodyPr>
          <a:lstStyle/>
          <a:p>
            <a:pPr algn="ctr">
              <a:spcBef>
                <a:spcPct val="50000"/>
              </a:spcBef>
            </a:pPr>
            <a:r>
              <a:rPr lang="en-US" sz="2400">
                <a:solidFill>
                  <a:srgbClr val="000000"/>
                </a:solidFill>
              </a:rPr>
              <a:t>Sábado 13 de Maio, Dia do Documentário, A Importância do Sol, de Afonso Luis, O Destino do Livro, Manuel Manueles, Segunda dia 14 de Maio, Dia do Filme Numerado, O Barco 123, Teresa Silva, 432 Pessoas, Manuel “Contador” Pereira, 12 Línguas em 12 Livros, Paulo Armando, Bilhetes a €10, informações pelo 212345678, Cinema da Esquina, Cine-Teatro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indent="0" eaLnBrk="1" hangingPunct="1"/>
            <a:r>
              <a:rPr lang="en-US" dirty="0"/>
              <a:t>How many movies will be shown?</a:t>
            </a:r>
          </a:p>
        </p:txBody>
      </p:sp>
      <p:pic>
        <p:nvPicPr>
          <p:cNvPr id="33795" name="Picture 9" descr="Stellaris_Clapper-board_col"/>
          <p:cNvPicPr>
            <a:picLocks noGrp="1" noChangeAspect="1" noChangeArrowheads="1"/>
          </p:cNvPicPr>
          <p:nvPr>
            <p:ph idx="1"/>
          </p:nvPr>
        </p:nvPicPr>
        <p:blipFill>
          <a:blip r:embed="rId3" cstate="print">
            <a:lum bright="30000" contrast="-20000"/>
          </a:blip>
          <a:srcRect/>
          <a:stretch>
            <a:fillRect/>
          </a:stretch>
        </p:blipFill>
        <p:spPr>
          <a:xfrm rot="20139537">
            <a:off x="3675063" y="2090738"/>
            <a:ext cx="4011612" cy="3502025"/>
          </a:xfrm>
          <a:noFill/>
        </p:spPr>
      </p:pic>
      <p:sp>
        <p:nvSpPr>
          <p:cNvPr id="33796" name="Rectangle 3"/>
          <p:cNvSpPr>
            <a:spLocks noChangeArrowheads="1"/>
          </p:cNvSpPr>
          <p:nvPr/>
        </p:nvSpPr>
        <p:spPr bwMode="auto">
          <a:xfrm>
            <a:off x="971550" y="1196975"/>
            <a:ext cx="7416800" cy="5400675"/>
          </a:xfrm>
          <a:prstGeom prst="rect">
            <a:avLst/>
          </a:prstGeom>
          <a:solidFill>
            <a:srgbClr val="FFFF99"/>
          </a:solidFill>
          <a:ln w="50800">
            <a:noFill/>
            <a:miter lim="800000"/>
            <a:headEnd/>
            <a:tailEnd/>
          </a:ln>
        </p:spPr>
        <p:txBody>
          <a:bodyPr wrap="none" anchor="ctr"/>
          <a:lstStyle/>
          <a:p>
            <a:endParaRPr lang="pt-PT"/>
          </a:p>
        </p:txBody>
      </p:sp>
      <p:sp>
        <p:nvSpPr>
          <p:cNvPr id="33797" name="Text Box 6"/>
          <p:cNvSpPr txBox="1">
            <a:spLocks noChangeArrowheads="1"/>
          </p:cNvSpPr>
          <p:nvPr/>
        </p:nvSpPr>
        <p:spPr bwMode="auto">
          <a:xfrm>
            <a:off x="1258888" y="1989138"/>
            <a:ext cx="4968875" cy="4524375"/>
          </a:xfrm>
          <a:prstGeom prst="rect">
            <a:avLst/>
          </a:prstGeom>
          <a:noFill/>
          <a:ln w="50800">
            <a:noFill/>
            <a:miter lim="800000"/>
            <a:headEnd/>
            <a:tailEnd/>
          </a:ln>
        </p:spPr>
        <p:txBody>
          <a:bodyPr>
            <a:spAutoFit/>
          </a:bodyPr>
          <a:lstStyle/>
          <a:p>
            <a:r>
              <a:rPr lang="en-US" sz="2400" b="1">
                <a:solidFill>
                  <a:srgbClr val="000000"/>
                </a:solidFill>
              </a:rPr>
              <a:t>Dia do Documentário</a:t>
            </a:r>
          </a:p>
          <a:p>
            <a:r>
              <a:rPr lang="en-US" b="1">
                <a:solidFill>
                  <a:srgbClr val="000000"/>
                </a:solidFill>
              </a:rPr>
              <a:t>Sábado 13 de Maio, </a:t>
            </a:r>
          </a:p>
          <a:p>
            <a:r>
              <a:rPr lang="en-US">
                <a:solidFill>
                  <a:srgbClr val="000000"/>
                </a:solidFill>
              </a:rPr>
              <a:t>A Importância do Sol, Afonso Luis</a:t>
            </a:r>
          </a:p>
          <a:p>
            <a:r>
              <a:rPr lang="en-US">
                <a:solidFill>
                  <a:srgbClr val="000000"/>
                </a:solidFill>
              </a:rPr>
              <a:t>O Destino do Livro, Manuel Manueles</a:t>
            </a:r>
          </a:p>
          <a:p>
            <a:endParaRPr lang="en-US">
              <a:solidFill>
                <a:srgbClr val="000000"/>
              </a:solidFill>
            </a:endParaRPr>
          </a:p>
          <a:p>
            <a:r>
              <a:rPr lang="en-US" sz="2400" b="1">
                <a:solidFill>
                  <a:srgbClr val="000000"/>
                </a:solidFill>
              </a:rPr>
              <a:t>Dia do Filme Numerado, </a:t>
            </a:r>
          </a:p>
          <a:p>
            <a:r>
              <a:rPr lang="en-US" b="1">
                <a:solidFill>
                  <a:srgbClr val="000000"/>
                </a:solidFill>
              </a:rPr>
              <a:t>Segunda dia 14 de Maio, </a:t>
            </a:r>
          </a:p>
          <a:p>
            <a:r>
              <a:rPr lang="en-US">
                <a:solidFill>
                  <a:srgbClr val="000000"/>
                </a:solidFill>
              </a:rPr>
              <a:t>O Barco 123, Teresa Silva</a:t>
            </a:r>
          </a:p>
          <a:p>
            <a:r>
              <a:rPr lang="en-US">
                <a:solidFill>
                  <a:srgbClr val="000000"/>
                </a:solidFill>
              </a:rPr>
              <a:t>432 Pessoas, Manuel “Contador” Pereira,</a:t>
            </a:r>
          </a:p>
          <a:p>
            <a:r>
              <a:rPr lang="en-US">
                <a:solidFill>
                  <a:srgbClr val="000000"/>
                </a:solidFill>
              </a:rPr>
              <a:t>12 Línguas em 12 Livros, Paulo Armando,</a:t>
            </a:r>
          </a:p>
          <a:p>
            <a:endParaRPr lang="en-US">
              <a:solidFill>
                <a:srgbClr val="000000"/>
              </a:solidFill>
            </a:endParaRPr>
          </a:p>
          <a:p>
            <a:endParaRPr lang="en-US" sz="1400">
              <a:solidFill>
                <a:srgbClr val="000000"/>
              </a:solidFill>
              <a:latin typeface="Gill Sans Ultra Bold Condensed" pitchFamily="34" charset="0"/>
            </a:endParaRPr>
          </a:p>
          <a:p>
            <a:endParaRPr lang="en-US" sz="1400">
              <a:solidFill>
                <a:srgbClr val="000000"/>
              </a:solidFill>
              <a:latin typeface="Gill Sans Ultra Bold Condensed" pitchFamily="34" charset="0"/>
            </a:endParaRPr>
          </a:p>
          <a:p>
            <a:r>
              <a:rPr lang="en-US" sz="1400">
                <a:solidFill>
                  <a:srgbClr val="000000"/>
                </a:solidFill>
                <a:latin typeface="Gill Sans Ultra Bold Condensed" pitchFamily="34" charset="0"/>
              </a:rPr>
              <a:t>Cinema da Esquina</a:t>
            </a:r>
          </a:p>
          <a:p>
            <a:r>
              <a:rPr lang="en-US" sz="1200">
                <a:solidFill>
                  <a:srgbClr val="000000"/>
                </a:solidFill>
              </a:rPr>
              <a:t>Cine-Teatro</a:t>
            </a:r>
          </a:p>
          <a:p>
            <a:r>
              <a:rPr lang="en-US" sz="1200">
                <a:solidFill>
                  <a:srgbClr val="000000"/>
                </a:solidFill>
              </a:rPr>
              <a:t>Bilhetes a €10, </a:t>
            </a:r>
          </a:p>
          <a:p>
            <a:r>
              <a:rPr lang="en-US" sz="1200">
                <a:solidFill>
                  <a:srgbClr val="000000"/>
                </a:solidFill>
              </a:rPr>
              <a:t>Informações pelo 212345678</a:t>
            </a:r>
          </a:p>
        </p:txBody>
      </p:sp>
      <p:sp>
        <p:nvSpPr>
          <p:cNvPr id="33798" name="Text Box 4"/>
          <p:cNvSpPr txBox="1">
            <a:spLocks noChangeArrowheads="1"/>
          </p:cNvSpPr>
          <p:nvPr/>
        </p:nvSpPr>
        <p:spPr bwMode="auto">
          <a:xfrm>
            <a:off x="1260475" y="1268413"/>
            <a:ext cx="6480175" cy="641350"/>
          </a:xfrm>
          <a:prstGeom prst="rect">
            <a:avLst/>
          </a:prstGeom>
          <a:noFill/>
          <a:ln w="50800">
            <a:noFill/>
            <a:miter lim="800000"/>
            <a:headEnd/>
            <a:tailEnd/>
          </a:ln>
        </p:spPr>
        <p:txBody>
          <a:bodyPr>
            <a:spAutoFit/>
          </a:bodyPr>
          <a:lstStyle/>
          <a:p>
            <a:pPr>
              <a:spcBef>
                <a:spcPct val="50000"/>
              </a:spcBef>
            </a:pPr>
            <a:r>
              <a:rPr lang="en-US" sz="3600">
                <a:solidFill>
                  <a:srgbClr val="000000"/>
                </a:solidFill>
                <a:latin typeface="Gill Sans Ultra Bold" pitchFamily="34" charset="0"/>
              </a:rPr>
              <a:t>Ciclo de Cinema Raro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indent="0" eaLnBrk="1" hangingPunct="1"/>
            <a:r>
              <a:rPr lang="en-US" dirty="0"/>
              <a:t>Four Groups</a:t>
            </a:r>
          </a:p>
        </p:txBody>
      </p:sp>
      <p:pic>
        <p:nvPicPr>
          <p:cNvPr id="34819" name="Picture 14" descr="Stellaris_Clapper-board_col"/>
          <p:cNvPicPr>
            <a:picLocks noGrp="1" noChangeAspect="1" noChangeArrowheads="1"/>
          </p:cNvPicPr>
          <p:nvPr>
            <p:ph idx="1"/>
          </p:nvPr>
        </p:nvPicPr>
        <p:blipFill>
          <a:blip r:embed="rId3" cstate="print">
            <a:lum bright="30000" contrast="-20000"/>
          </a:blip>
          <a:srcRect/>
          <a:stretch>
            <a:fillRect/>
          </a:stretch>
        </p:blipFill>
        <p:spPr>
          <a:xfrm rot="20139537">
            <a:off x="3675063" y="2090738"/>
            <a:ext cx="4011612" cy="3502025"/>
          </a:xfrm>
          <a:noFill/>
        </p:spPr>
      </p:pic>
      <p:sp>
        <p:nvSpPr>
          <p:cNvPr id="34820" name="Rectangle 3"/>
          <p:cNvSpPr>
            <a:spLocks noChangeArrowheads="1"/>
          </p:cNvSpPr>
          <p:nvPr/>
        </p:nvSpPr>
        <p:spPr bwMode="auto">
          <a:xfrm>
            <a:off x="971550" y="1196975"/>
            <a:ext cx="7416800" cy="5400675"/>
          </a:xfrm>
          <a:prstGeom prst="rect">
            <a:avLst/>
          </a:prstGeom>
          <a:solidFill>
            <a:srgbClr val="FFFF99"/>
          </a:solidFill>
          <a:ln w="50800">
            <a:noFill/>
            <a:miter lim="800000"/>
            <a:headEnd/>
            <a:tailEnd/>
          </a:ln>
        </p:spPr>
        <p:txBody>
          <a:bodyPr wrap="none" anchor="ctr"/>
          <a:lstStyle/>
          <a:p>
            <a:endParaRPr lang="pt-PT"/>
          </a:p>
        </p:txBody>
      </p:sp>
      <p:sp>
        <p:nvSpPr>
          <p:cNvPr id="34821" name="Text Box 6"/>
          <p:cNvSpPr txBox="1">
            <a:spLocks noChangeArrowheads="1"/>
          </p:cNvSpPr>
          <p:nvPr/>
        </p:nvSpPr>
        <p:spPr bwMode="auto">
          <a:xfrm>
            <a:off x="1258888" y="1989138"/>
            <a:ext cx="4968875" cy="4524375"/>
          </a:xfrm>
          <a:prstGeom prst="rect">
            <a:avLst/>
          </a:prstGeom>
          <a:noFill/>
          <a:ln w="50800">
            <a:noFill/>
            <a:miter lim="800000"/>
            <a:headEnd/>
            <a:tailEnd/>
          </a:ln>
        </p:spPr>
        <p:txBody>
          <a:bodyPr>
            <a:spAutoFit/>
          </a:bodyPr>
          <a:lstStyle/>
          <a:p>
            <a:r>
              <a:rPr lang="en-US" sz="2400" b="1">
                <a:solidFill>
                  <a:srgbClr val="000000"/>
                </a:solidFill>
              </a:rPr>
              <a:t>Dia do Documentário</a:t>
            </a:r>
          </a:p>
          <a:p>
            <a:r>
              <a:rPr lang="en-US" b="1">
                <a:solidFill>
                  <a:srgbClr val="000000"/>
                </a:solidFill>
              </a:rPr>
              <a:t>Sábado 13 de Maio, </a:t>
            </a:r>
          </a:p>
          <a:p>
            <a:r>
              <a:rPr lang="en-US">
                <a:solidFill>
                  <a:srgbClr val="000000"/>
                </a:solidFill>
              </a:rPr>
              <a:t>A Importância do Sol, Afonso Luis</a:t>
            </a:r>
          </a:p>
          <a:p>
            <a:r>
              <a:rPr lang="en-US">
                <a:solidFill>
                  <a:srgbClr val="000000"/>
                </a:solidFill>
              </a:rPr>
              <a:t>O Destino do Livro, Manuel Manueles</a:t>
            </a:r>
          </a:p>
          <a:p>
            <a:endParaRPr lang="en-US">
              <a:solidFill>
                <a:srgbClr val="000000"/>
              </a:solidFill>
            </a:endParaRPr>
          </a:p>
          <a:p>
            <a:r>
              <a:rPr lang="en-US" sz="2400" b="1">
                <a:solidFill>
                  <a:srgbClr val="000000"/>
                </a:solidFill>
              </a:rPr>
              <a:t>Dia do Filme Numerado, </a:t>
            </a:r>
          </a:p>
          <a:p>
            <a:r>
              <a:rPr lang="en-US" b="1">
                <a:solidFill>
                  <a:srgbClr val="000000"/>
                </a:solidFill>
              </a:rPr>
              <a:t>Segunda dia 14 de Maio, </a:t>
            </a:r>
          </a:p>
          <a:p>
            <a:r>
              <a:rPr lang="en-US">
                <a:solidFill>
                  <a:srgbClr val="000000"/>
                </a:solidFill>
              </a:rPr>
              <a:t>O Barco 123, Teresa Silva</a:t>
            </a:r>
          </a:p>
          <a:p>
            <a:r>
              <a:rPr lang="en-US">
                <a:solidFill>
                  <a:srgbClr val="000000"/>
                </a:solidFill>
              </a:rPr>
              <a:t>432 Pessoas, Manuel “Contador” Pereira,</a:t>
            </a:r>
          </a:p>
          <a:p>
            <a:r>
              <a:rPr lang="en-US">
                <a:solidFill>
                  <a:srgbClr val="000000"/>
                </a:solidFill>
              </a:rPr>
              <a:t>12 Línguas em 12 Livros, Paulo Armando,</a:t>
            </a:r>
          </a:p>
          <a:p>
            <a:endParaRPr lang="en-US">
              <a:solidFill>
                <a:srgbClr val="000000"/>
              </a:solidFill>
            </a:endParaRPr>
          </a:p>
          <a:p>
            <a:endParaRPr lang="en-US" sz="1400">
              <a:solidFill>
                <a:srgbClr val="000000"/>
              </a:solidFill>
              <a:latin typeface="Gill Sans Ultra Bold Condensed" pitchFamily="34" charset="0"/>
            </a:endParaRPr>
          </a:p>
          <a:p>
            <a:endParaRPr lang="en-US" sz="1400">
              <a:solidFill>
                <a:srgbClr val="000000"/>
              </a:solidFill>
              <a:latin typeface="Gill Sans Ultra Bold Condensed" pitchFamily="34" charset="0"/>
            </a:endParaRPr>
          </a:p>
          <a:p>
            <a:r>
              <a:rPr lang="en-US" sz="1400">
                <a:solidFill>
                  <a:srgbClr val="000000"/>
                </a:solidFill>
                <a:latin typeface="Gill Sans Ultra Bold Condensed" pitchFamily="34" charset="0"/>
              </a:rPr>
              <a:t>Cinema da Esquina,</a:t>
            </a:r>
          </a:p>
          <a:p>
            <a:r>
              <a:rPr lang="en-US" sz="1200">
                <a:solidFill>
                  <a:srgbClr val="000000"/>
                </a:solidFill>
              </a:rPr>
              <a:t>Cine-Teatro</a:t>
            </a:r>
          </a:p>
          <a:p>
            <a:r>
              <a:rPr lang="en-US" sz="1200">
                <a:solidFill>
                  <a:srgbClr val="000000"/>
                </a:solidFill>
              </a:rPr>
              <a:t>Bilhetes a €10, </a:t>
            </a:r>
          </a:p>
          <a:p>
            <a:r>
              <a:rPr lang="en-US" sz="1200">
                <a:solidFill>
                  <a:srgbClr val="000000"/>
                </a:solidFill>
              </a:rPr>
              <a:t>Informações pelo 212345678</a:t>
            </a:r>
          </a:p>
        </p:txBody>
      </p:sp>
      <p:sp>
        <p:nvSpPr>
          <p:cNvPr id="34822" name="Rectangle 7"/>
          <p:cNvSpPr>
            <a:spLocks noChangeArrowheads="1"/>
          </p:cNvSpPr>
          <p:nvPr/>
        </p:nvSpPr>
        <p:spPr bwMode="auto">
          <a:xfrm>
            <a:off x="1187450" y="1268413"/>
            <a:ext cx="6553200" cy="647700"/>
          </a:xfrm>
          <a:prstGeom prst="rect">
            <a:avLst/>
          </a:prstGeom>
          <a:noFill/>
          <a:ln w="50800">
            <a:solidFill>
              <a:srgbClr val="FF0000"/>
            </a:solidFill>
            <a:miter lim="800000"/>
            <a:headEnd/>
            <a:tailEnd/>
          </a:ln>
        </p:spPr>
        <p:txBody>
          <a:bodyPr wrap="none" anchor="ctr"/>
          <a:lstStyle/>
          <a:p>
            <a:endParaRPr lang="pt-PT"/>
          </a:p>
        </p:txBody>
      </p:sp>
      <p:sp>
        <p:nvSpPr>
          <p:cNvPr id="34823" name="Rectangle 8"/>
          <p:cNvSpPr>
            <a:spLocks noChangeArrowheads="1"/>
          </p:cNvSpPr>
          <p:nvPr/>
        </p:nvSpPr>
        <p:spPr bwMode="auto">
          <a:xfrm>
            <a:off x="1187450" y="2060575"/>
            <a:ext cx="4537075" cy="1223963"/>
          </a:xfrm>
          <a:prstGeom prst="rect">
            <a:avLst/>
          </a:prstGeom>
          <a:noFill/>
          <a:ln w="50800">
            <a:solidFill>
              <a:srgbClr val="FF0000"/>
            </a:solidFill>
            <a:miter lim="800000"/>
            <a:headEnd/>
            <a:tailEnd/>
          </a:ln>
        </p:spPr>
        <p:txBody>
          <a:bodyPr wrap="none" anchor="ctr"/>
          <a:lstStyle/>
          <a:p>
            <a:endParaRPr lang="pt-PT"/>
          </a:p>
        </p:txBody>
      </p:sp>
      <p:sp>
        <p:nvSpPr>
          <p:cNvPr id="34824" name="Rectangle 9"/>
          <p:cNvSpPr>
            <a:spLocks noChangeArrowheads="1"/>
          </p:cNvSpPr>
          <p:nvPr/>
        </p:nvSpPr>
        <p:spPr bwMode="auto">
          <a:xfrm>
            <a:off x="1187450" y="3500438"/>
            <a:ext cx="4537075" cy="1582737"/>
          </a:xfrm>
          <a:prstGeom prst="rect">
            <a:avLst/>
          </a:prstGeom>
          <a:noFill/>
          <a:ln w="50800">
            <a:solidFill>
              <a:srgbClr val="FF0000"/>
            </a:solidFill>
            <a:miter lim="800000"/>
            <a:headEnd/>
            <a:tailEnd/>
          </a:ln>
        </p:spPr>
        <p:txBody>
          <a:bodyPr wrap="none" anchor="ctr"/>
          <a:lstStyle/>
          <a:p>
            <a:endParaRPr lang="pt-PT"/>
          </a:p>
        </p:txBody>
      </p:sp>
      <p:sp>
        <p:nvSpPr>
          <p:cNvPr id="34825" name="Rectangle 10"/>
          <p:cNvSpPr>
            <a:spLocks noChangeArrowheads="1"/>
          </p:cNvSpPr>
          <p:nvPr/>
        </p:nvSpPr>
        <p:spPr bwMode="auto">
          <a:xfrm>
            <a:off x="1187450" y="5516563"/>
            <a:ext cx="2089150" cy="1081087"/>
          </a:xfrm>
          <a:prstGeom prst="rect">
            <a:avLst/>
          </a:prstGeom>
          <a:noFill/>
          <a:ln w="50800">
            <a:solidFill>
              <a:srgbClr val="FF0000"/>
            </a:solidFill>
            <a:miter lim="800000"/>
            <a:headEnd/>
            <a:tailEnd/>
          </a:ln>
        </p:spPr>
        <p:txBody>
          <a:bodyPr wrap="none" anchor="ctr"/>
          <a:lstStyle/>
          <a:p>
            <a:endParaRPr lang="pt-PT"/>
          </a:p>
        </p:txBody>
      </p:sp>
      <p:sp>
        <p:nvSpPr>
          <p:cNvPr id="34826" name="Text Box 5"/>
          <p:cNvSpPr txBox="1">
            <a:spLocks noChangeArrowheads="1"/>
          </p:cNvSpPr>
          <p:nvPr/>
        </p:nvSpPr>
        <p:spPr bwMode="auto">
          <a:xfrm>
            <a:off x="1260475" y="1268413"/>
            <a:ext cx="6480175" cy="641350"/>
          </a:xfrm>
          <a:prstGeom prst="rect">
            <a:avLst/>
          </a:prstGeom>
          <a:noFill/>
          <a:ln w="50800">
            <a:noFill/>
            <a:miter lim="800000"/>
            <a:headEnd/>
            <a:tailEnd/>
          </a:ln>
        </p:spPr>
        <p:txBody>
          <a:bodyPr>
            <a:spAutoFit/>
          </a:bodyPr>
          <a:lstStyle/>
          <a:p>
            <a:pPr>
              <a:spcBef>
                <a:spcPct val="50000"/>
              </a:spcBef>
            </a:pPr>
            <a:r>
              <a:rPr lang="en-US" sz="3600">
                <a:solidFill>
                  <a:srgbClr val="000000"/>
                </a:solidFill>
                <a:latin typeface="Gill Sans Ultra Bold" pitchFamily="34" charset="0"/>
              </a:rPr>
              <a:t>Ciclo de Cinema Raro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indent="0" eaLnBrk="1" hangingPunct="1"/>
            <a:r>
              <a:rPr lang="en-US" sz="4000" dirty="0">
                <a:latin typeface="Gill Sans"/>
                <a:cs typeface="Gill Sans"/>
              </a:rPr>
              <a:t>Highlight more important information</a:t>
            </a:r>
          </a:p>
        </p:txBody>
      </p:sp>
      <p:pic>
        <p:nvPicPr>
          <p:cNvPr id="35843" name="Picture 14" descr="Stellaris_Clapper-board_col"/>
          <p:cNvPicPr>
            <a:picLocks noGrp="1" noChangeAspect="1" noChangeArrowheads="1"/>
          </p:cNvPicPr>
          <p:nvPr>
            <p:ph idx="1"/>
          </p:nvPr>
        </p:nvPicPr>
        <p:blipFill>
          <a:blip r:embed="rId3" cstate="print">
            <a:lum bright="30000" contrast="-20000"/>
          </a:blip>
          <a:srcRect/>
          <a:stretch>
            <a:fillRect/>
          </a:stretch>
        </p:blipFill>
        <p:spPr>
          <a:xfrm rot="20139537">
            <a:off x="3675063" y="2090738"/>
            <a:ext cx="4011612" cy="3502025"/>
          </a:xfrm>
          <a:noFill/>
        </p:spPr>
      </p:pic>
      <p:sp>
        <p:nvSpPr>
          <p:cNvPr id="35844" name="Rectangle 3"/>
          <p:cNvSpPr>
            <a:spLocks noChangeArrowheads="1"/>
          </p:cNvSpPr>
          <p:nvPr/>
        </p:nvSpPr>
        <p:spPr bwMode="auto">
          <a:xfrm>
            <a:off x="971550" y="1196975"/>
            <a:ext cx="7416800" cy="5400675"/>
          </a:xfrm>
          <a:prstGeom prst="rect">
            <a:avLst/>
          </a:prstGeom>
          <a:solidFill>
            <a:srgbClr val="FFFF99"/>
          </a:solidFill>
          <a:ln w="50800">
            <a:noFill/>
            <a:miter lim="800000"/>
            <a:headEnd/>
            <a:tailEnd/>
          </a:ln>
        </p:spPr>
        <p:txBody>
          <a:bodyPr wrap="none" anchor="ctr"/>
          <a:lstStyle/>
          <a:p>
            <a:endParaRPr lang="pt-PT"/>
          </a:p>
        </p:txBody>
      </p:sp>
      <p:sp>
        <p:nvSpPr>
          <p:cNvPr id="35845" name="Text Box 6"/>
          <p:cNvSpPr txBox="1">
            <a:spLocks noChangeArrowheads="1"/>
          </p:cNvSpPr>
          <p:nvPr/>
        </p:nvSpPr>
        <p:spPr bwMode="auto">
          <a:xfrm>
            <a:off x="1258888" y="1989138"/>
            <a:ext cx="4968875" cy="4524375"/>
          </a:xfrm>
          <a:prstGeom prst="rect">
            <a:avLst/>
          </a:prstGeom>
          <a:noFill/>
          <a:ln w="50800">
            <a:noFill/>
            <a:miter lim="800000"/>
            <a:headEnd/>
            <a:tailEnd/>
          </a:ln>
        </p:spPr>
        <p:txBody>
          <a:bodyPr>
            <a:spAutoFit/>
          </a:bodyPr>
          <a:lstStyle/>
          <a:p>
            <a:r>
              <a:rPr lang="en-US" sz="2400" b="1">
                <a:solidFill>
                  <a:srgbClr val="000000"/>
                </a:solidFill>
              </a:rPr>
              <a:t>Dia do Documentário</a:t>
            </a:r>
          </a:p>
          <a:p>
            <a:r>
              <a:rPr lang="en-US" b="1">
                <a:solidFill>
                  <a:srgbClr val="000000"/>
                </a:solidFill>
              </a:rPr>
              <a:t>Sábado 13 de Maio, </a:t>
            </a:r>
          </a:p>
          <a:p>
            <a:r>
              <a:rPr lang="en-US">
                <a:solidFill>
                  <a:srgbClr val="000000"/>
                </a:solidFill>
              </a:rPr>
              <a:t>A Importância do Sol, Afonso Luis</a:t>
            </a:r>
          </a:p>
          <a:p>
            <a:r>
              <a:rPr lang="en-US">
                <a:solidFill>
                  <a:srgbClr val="000000"/>
                </a:solidFill>
              </a:rPr>
              <a:t>O Destino do Livro, Manuel Manueles</a:t>
            </a:r>
          </a:p>
          <a:p>
            <a:endParaRPr lang="en-US">
              <a:solidFill>
                <a:srgbClr val="000000"/>
              </a:solidFill>
            </a:endParaRPr>
          </a:p>
          <a:p>
            <a:r>
              <a:rPr lang="en-US" sz="2400" b="1">
                <a:solidFill>
                  <a:srgbClr val="000000"/>
                </a:solidFill>
              </a:rPr>
              <a:t>Dia do Filme Numerado, </a:t>
            </a:r>
          </a:p>
          <a:p>
            <a:r>
              <a:rPr lang="en-US" b="1">
                <a:solidFill>
                  <a:srgbClr val="000000"/>
                </a:solidFill>
              </a:rPr>
              <a:t>Segunda dia 14 de Maio, </a:t>
            </a:r>
          </a:p>
          <a:p>
            <a:r>
              <a:rPr lang="en-US">
                <a:solidFill>
                  <a:srgbClr val="000000"/>
                </a:solidFill>
              </a:rPr>
              <a:t>O Barco 123, Teresa Silva</a:t>
            </a:r>
          </a:p>
          <a:p>
            <a:r>
              <a:rPr lang="en-US">
                <a:solidFill>
                  <a:srgbClr val="000000"/>
                </a:solidFill>
              </a:rPr>
              <a:t>432 Pessoas, Manuel “Contador” Pereira,</a:t>
            </a:r>
          </a:p>
          <a:p>
            <a:r>
              <a:rPr lang="en-US">
                <a:solidFill>
                  <a:srgbClr val="000000"/>
                </a:solidFill>
              </a:rPr>
              <a:t>12 Línguas em 12 Livros, Paulo Armando,</a:t>
            </a:r>
          </a:p>
          <a:p>
            <a:endParaRPr lang="en-US">
              <a:solidFill>
                <a:srgbClr val="000000"/>
              </a:solidFill>
            </a:endParaRPr>
          </a:p>
          <a:p>
            <a:endParaRPr lang="en-US" sz="1400">
              <a:solidFill>
                <a:srgbClr val="000000"/>
              </a:solidFill>
              <a:latin typeface="Gill Sans Ultra Bold Condensed" pitchFamily="34" charset="0"/>
            </a:endParaRPr>
          </a:p>
          <a:p>
            <a:endParaRPr lang="en-US" sz="1400">
              <a:solidFill>
                <a:srgbClr val="000000"/>
              </a:solidFill>
              <a:latin typeface="Gill Sans Ultra Bold Condensed" pitchFamily="34" charset="0"/>
            </a:endParaRPr>
          </a:p>
          <a:p>
            <a:r>
              <a:rPr lang="en-US" sz="1400">
                <a:solidFill>
                  <a:srgbClr val="000000"/>
                </a:solidFill>
                <a:latin typeface="Gill Sans Ultra Bold Condensed" pitchFamily="34" charset="0"/>
              </a:rPr>
              <a:t>Cinema da Esquina,</a:t>
            </a:r>
          </a:p>
          <a:p>
            <a:r>
              <a:rPr lang="en-US" sz="1200">
                <a:solidFill>
                  <a:srgbClr val="000000"/>
                </a:solidFill>
              </a:rPr>
              <a:t>Cine-Teatro</a:t>
            </a:r>
          </a:p>
          <a:p>
            <a:r>
              <a:rPr lang="en-US" sz="1200">
                <a:solidFill>
                  <a:srgbClr val="000000"/>
                </a:solidFill>
              </a:rPr>
              <a:t>Bilhetes a €10, </a:t>
            </a:r>
          </a:p>
          <a:p>
            <a:r>
              <a:rPr lang="en-US" sz="1200">
                <a:solidFill>
                  <a:srgbClr val="000000"/>
                </a:solidFill>
              </a:rPr>
              <a:t>Informações pelo 212345678</a:t>
            </a:r>
          </a:p>
        </p:txBody>
      </p:sp>
      <p:sp>
        <p:nvSpPr>
          <p:cNvPr id="35846" name="Rectangle 8"/>
          <p:cNvSpPr>
            <a:spLocks noChangeArrowheads="1"/>
          </p:cNvSpPr>
          <p:nvPr/>
        </p:nvSpPr>
        <p:spPr bwMode="auto">
          <a:xfrm>
            <a:off x="1187450" y="2060575"/>
            <a:ext cx="4537075" cy="3024188"/>
          </a:xfrm>
          <a:prstGeom prst="rect">
            <a:avLst/>
          </a:prstGeom>
          <a:noFill/>
          <a:ln w="50800">
            <a:solidFill>
              <a:srgbClr val="FF0000"/>
            </a:solidFill>
            <a:miter lim="800000"/>
            <a:headEnd/>
            <a:tailEnd/>
          </a:ln>
        </p:spPr>
        <p:txBody>
          <a:bodyPr wrap="none" anchor="ctr"/>
          <a:lstStyle/>
          <a:p>
            <a:endParaRPr lang="pt-PT"/>
          </a:p>
        </p:txBody>
      </p:sp>
      <p:sp>
        <p:nvSpPr>
          <p:cNvPr id="35847" name="Text Box 5"/>
          <p:cNvSpPr txBox="1">
            <a:spLocks noChangeArrowheads="1"/>
          </p:cNvSpPr>
          <p:nvPr/>
        </p:nvSpPr>
        <p:spPr bwMode="auto">
          <a:xfrm>
            <a:off x="1260475" y="1268413"/>
            <a:ext cx="6480175" cy="641350"/>
          </a:xfrm>
          <a:prstGeom prst="rect">
            <a:avLst/>
          </a:prstGeom>
          <a:noFill/>
          <a:ln w="50800">
            <a:noFill/>
            <a:miter lim="800000"/>
            <a:headEnd/>
            <a:tailEnd/>
          </a:ln>
        </p:spPr>
        <p:txBody>
          <a:bodyPr>
            <a:spAutoFit/>
          </a:bodyPr>
          <a:lstStyle/>
          <a:p>
            <a:pPr>
              <a:spcBef>
                <a:spcPct val="50000"/>
              </a:spcBef>
            </a:pPr>
            <a:r>
              <a:rPr lang="en-US" sz="3600">
                <a:solidFill>
                  <a:srgbClr val="000000"/>
                </a:solidFill>
                <a:latin typeface="Gill Sans Ultra Bold" pitchFamily="34" charset="0"/>
              </a:rPr>
              <a:t>Ciclo de Cinema Raro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CDDDF"/>
        </a:solidFill>
        <a:effectLst/>
      </p:bgPr>
    </p:bg>
    <p:spTree>
      <p:nvGrpSpPr>
        <p:cNvPr id="1" name=""/>
        <p:cNvGrpSpPr/>
        <p:nvPr/>
      </p:nvGrpSpPr>
      <p:grpSpPr>
        <a:xfrm>
          <a:off x="0" y="0"/>
          <a:ext cx="0" cy="0"/>
          <a:chOff x="0" y="0"/>
          <a:chExt cx="0" cy="0"/>
        </a:xfrm>
      </p:grpSpPr>
      <p:pic>
        <p:nvPicPr>
          <p:cNvPr id="1026" name="Picture 2" descr="proximity examp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96" y="692696"/>
            <a:ext cx="5832648" cy="6288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Proximity in Action</a:t>
            </a:r>
            <a:endParaRPr lang="pt-PT" dirty="0"/>
          </a:p>
        </p:txBody>
      </p:sp>
    </p:spTree>
    <p:extLst>
      <p:ext uri="{BB962C8B-B14F-4D97-AF65-F5344CB8AC3E}">
        <p14:creationId xmlns:p14="http://schemas.microsoft.com/office/powerpoint/2010/main" val="270062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indent="0" eaLnBrk="1" hangingPunct="1"/>
            <a:r>
              <a:rPr lang="en-US"/>
              <a:t>Information Hierarchies</a:t>
            </a:r>
          </a:p>
        </p:txBody>
      </p:sp>
      <p:sp>
        <p:nvSpPr>
          <p:cNvPr id="36867" name="Rectangle 4"/>
          <p:cNvSpPr>
            <a:spLocks noChangeArrowheads="1"/>
          </p:cNvSpPr>
          <p:nvPr/>
        </p:nvSpPr>
        <p:spPr bwMode="auto">
          <a:xfrm>
            <a:off x="3132138" y="1125538"/>
            <a:ext cx="3240087" cy="5327650"/>
          </a:xfrm>
          <a:prstGeom prst="rect">
            <a:avLst/>
          </a:prstGeom>
          <a:solidFill>
            <a:srgbClr val="FFFF99"/>
          </a:solidFill>
          <a:ln w="50800">
            <a:noFill/>
            <a:miter lim="800000"/>
            <a:headEnd/>
            <a:tailEnd/>
          </a:ln>
        </p:spPr>
        <p:txBody>
          <a:bodyPr wrap="none" anchor="ctr"/>
          <a:lstStyle/>
          <a:p>
            <a:endParaRPr lang="pt-PT"/>
          </a:p>
        </p:txBody>
      </p:sp>
      <p:sp>
        <p:nvSpPr>
          <p:cNvPr id="36868" name="Text Box 5"/>
          <p:cNvSpPr txBox="1">
            <a:spLocks noChangeArrowheads="1"/>
          </p:cNvSpPr>
          <p:nvPr/>
        </p:nvSpPr>
        <p:spPr bwMode="auto">
          <a:xfrm>
            <a:off x="3205163" y="1341438"/>
            <a:ext cx="3024187" cy="4760912"/>
          </a:xfrm>
          <a:prstGeom prst="rect">
            <a:avLst/>
          </a:prstGeom>
          <a:noFill/>
          <a:ln w="50800">
            <a:noFill/>
            <a:miter lim="800000"/>
            <a:headEnd/>
            <a:tailEnd/>
          </a:ln>
        </p:spPr>
        <p:txBody>
          <a:bodyPr>
            <a:spAutoFit/>
          </a:bodyPr>
          <a:lstStyle/>
          <a:p>
            <a:r>
              <a:rPr lang="en-US">
                <a:solidFill>
                  <a:srgbClr val="000000"/>
                </a:solidFill>
              </a:rPr>
              <a:t>Ficção Científica</a:t>
            </a:r>
          </a:p>
          <a:p>
            <a:r>
              <a:rPr lang="en-US">
                <a:solidFill>
                  <a:srgbClr val="000000"/>
                </a:solidFill>
              </a:rPr>
              <a:t>The Skinner</a:t>
            </a:r>
          </a:p>
          <a:p>
            <a:r>
              <a:rPr lang="en-US">
                <a:solidFill>
                  <a:srgbClr val="000000"/>
                </a:solidFill>
              </a:rPr>
              <a:t>Dune</a:t>
            </a:r>
          </a:p>
          <a:p>
            <a:r>
              <a:rPr lang="en-US">
                <a:solidFill>
                  <a:srgbClr val="000000"/>
                </a:solidFill>
              </a:rPr>
              <a:t>Brass Man</a:t>
            </a:r>
          </a:p>
          <a:p>
            <a:r>
              <a:rPr lang="en-US">
                <a:solidFill>
                  <a:srgbClr val="000000"/>
                </a:solidFill>
              </a:rPr>
              <a:t>Nightfall</a:t>
            </a:r>
          </a:p>
          <a:p>
            <a:r>
              <a:rPr lang="en-US">
                <a:solidFill>
                  <a:srgbClr val="000000"/>
                </a:solidFill>
              </a:rPr>
              <a:t>Informática</a:t>
            </a:r>
          </a:p>
          <a:p>
            <a:r>
              <a:rPr lang="en-US">
                <a:solidFill>
                  <a:srgbClr val="000000"/>
                </a:solidFill>
              </a:rPr>
              <a:t>Computer Graphics</a:t>
            </a:r>
          </a:p>
          <a:p>
            <a:r>
              <a:rPr lang="en-US">
                <a:solidFill>
                  <a:srgbClr val="000000"/>
                </a:solidFill>
              </a:rPr>
              <a:t>Multimedia Information</a:t>
            </a:r>
          </a:p>
          <a:p>
            <a:r>
              <a:rPr lang="en-US">
                <a:solidFill>
                  <a:srgbClr val="000000"/>
                </a:solidFill>
              </a:rPr>
              <a:t>Artificial Intelligence</a:t>
            </a:r>
          </a:p>
          <a:p>
            <a:r>
              <a:rPr lang="en-US">
                <a:solidFill>
                  <a:srgbClr val="000000"/>
                </a:solidFill>
              </a:rPr>
              <a:t>Python Cookbook</a:t>
            </a:r>
          </a:p>
          <a:p>
            <a:r>
              <a:rPr lang="en-US">
                <a:solidFill>
                  <a:srgbClr val="000000"/>
                </a:solidFill>
              </a:rPr>
              <a:t>Romance</a:t>
            </a:r>
          </a:p>
          <a:p>
            <a:r>
              <a:rPr lang="en-US">
                <a:solidFill>
                  <a:srgbClr val="000000"/>
                </a:solidFill>
              </a:rPr>
              <a:t>White Teeth</a:t>
            </a:r>
          </a:p>
          <a:p>
            <a:r>
              <a:rPr lang="en-US">
                <a:solidFill>
                  <a:srgbClr val="000000"/>
                </a:solidFill>
              </a:rPr>
              <a:t>The Impressionist</a:t>
            </a:r>
          </a:p>
          <a:p>
            <a:r>
              <a:rPr lang="en-US">
                <a:solidFill>
                  <a:srgbClr val="000000"/>
                </a:solidFill>
              </a:rPr>
              <a:t>Viagens</a:t>
            </a:r>
          </a:p>
          <a:p>
            <a:r>
              <a:rPr lang="en-US">
                <a:solidFill>
                  <a:srgbClr val="000000"/>
                </a:solidFill>
              </a:rPr>
              <a:t>Visita a Amsterdão</a:t>
            </a:r>
          </a:p>
          <a:p>
            <a:r>
              <a:rPr lang="en-US">
                <a:solidFill>
                  <a:srgbClr val="000000"/>
                </a:solidFill>
              </a:rPr>
              <a:t>Conhecer Paris</a:t>
            </a:r>
          </a:p>
          <a:p>
            <a:r>
              <a:rPr lang="en-US">
                <a:solidFill>
                  <a:srgbClr val="000000"/>
                </a:solidFill>
              </a:rPr>
              <a:t>Passeando por Milão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indent="0" eaLnBrk="1" hangingPunct="1"/>
            <a:r>
              <a:rPr lang="en-US"/>
              <a:t>Information Hierarchies</a:t>
            </a:r>
          </a:p>
        </p:txBody>
      </p:sp>
      <p:sp>
        <p:nvSpPr>
          <p:cNvPr id="37891" name="Rectangle 3"/>
          <p:cNvSpPr>
            <a:spLocks noChangeArrowheads="1"/>
          </p:cNvSpPr>
          <p:nvPr/>
        </p:nvSpPr>
        <p:spPr bwMode="auto">
          <a:xfrm>
            <a:off x="3132138" y="1125538"/>
            <a:ext cx="3240087" cy="5399087"/>
          </a:xfrm>
          <a:prstGeom prst="rect">
            <a:avLst/>
          </a:prstGeom>
          <a:solidFill>
            <a:srgbClr val="FFFF99"/>
          </a:solidFill>
          <a:ln w="50800">
            <a:noFill/>
            <a:miter lim="800000"/>
            <a:headEnd/>
            <a:tailEnd/>
          </a:ln>
        </p:spPr>
        <p:txBody>
          <a:bodyPr wrap="none" anchor="ctr"/>
          <a:lstStyle/>
          <a:p>
            <a:endParaRPr lang="pt-PT"/>
          </a:p>
        </p:txBody>
      </p:sp>
      <p:sp>
        <p:nvSpPr>
          <p:cNvPr id="37892" name="Text Box 4"/>
          <p:cNvSpPr txBox="1">
            <a:spLocks noChangeArrowheads="1"/>
          </p:cNvSpPr>
          <p:nvPr/>
        </p:nvSpPr>
        <p:spPr bwMode="auto">
          <a:xfrm>
            <a:off x="3205163" y="1190625"/>
            <a:ext cx="3024187" cy="5262563"/>
          </a:xfrm>
          <a:prstGeom prst="rect">
            <a:avLst/>
          </a:prstGeom>
          <a:noFill/>
          <a:ln w="50800">
            <a:noFill/>
            <a:miter lim="800000"/>
            <a:headEnd/>
            <a:tailEnd/>
          </a:ln>
        </p:spPr>
        <p:txBody>
          <a:bodyPr>
            <a:spAutoFit/>
          </a:bodyPr>
          <a:lstStyle/>
          <a:p>
            <a:pPr>
              <a:tabLst>
                <a:tab pos="365125" algn="l"/>
              </a:tabLst>
            </a:pPr>
            <a:r>
              <a:rPr lang="en-US" sz="2000" b="1">
                <a:solidFill>
                  <a:srgbClr val="000000"/>
                </a:solidFill>
              </a:rPr>
              <a:t>Ficção Científica</a:t>
            </a:r>
          </a:p>
          <a:p>
            <a:pPr>
              <a:tabLst>
                <a:tab pos="365125" algn="l"/>
              </a:tabLst>
            </a:pPr>
            <a:r>
              <a:rPr lang="en-US">
                <a:solidFill>
                  <a:srgbClr val="000000"/>
                </a:solidFill>
              </a:rPr>
              <a:t>	The Skinner</a:t>
            </a:r>
          </a:p>
          <a:p>
            <a:pPr>
              <a:tabLst>
                <a:tab pos="365125" algn="l"/>
              </a:tabLst>
            </a:pPr>
            <a:r>
              <a:rPr lang="en-US">
                <a:solidFill>
                  <a:srgbClr val="000000"/>
                </a:solidFill>
              </a:rPr>
              <a:t>	Dune</a:t>
            </a:r>
          </a:p>
          <a:p>
            <a:pPr>
              <a:tabLst>
                <a:tab pos="365125" algn="l"/>
              </a:tabLst>
            </a:pPr>
            <a:r>
              <a:rPr lang="en-US">
                <a:solidFill>
                  <a:srgbClr val="000000"/>
                </a:solidFill>
              </a:rPr>
              <a:t>	Brass Man</a:t>
            </a:r>
          </a:p>
          <a:p>
            <a:pPr>
              <a:tabLst>
                <a:tab pos="365125" algn="l"/>
              </a:tabLst>
            </a:pPr>
            <a:r>
              <a:rPr lang="en-US">
                <a:solidFill>
                  <a:srgbClr val="000000"/>
                </a:solidFill>
              </a:rPr>
              <a:t>	Nightfall</a:t>
            </a:r>
          </a:p>
          <a:p>
            <a:pPr>
              <a:tabLst>
                <a:tab pos="365125" algn="l"/>
              </a:tabLst>
            </a:pPr>
            <a:endParaRPr lang="en-US" sz="800">
              <a:solidFill>
                <a:srgbClr val="000000"/>
              </a:solidFill>
            </a:endParaRPr>
          </a:p>
          <a:p>
            <a:pPr>
              <a:tabLst>
                <a:tab pos="365125" algn="l"/>
              </a:tabLst>
            </a:pPr>
            <a:r>
              <a:rPr lang="en-US" sz="2000" b="1">
                <a:solidFill>
                  <a:srgbClr val="000000"/>
                </a:solidFill>
              </a:rPr>
              <a:t>Informática</a:t>
            </a:r>
          </a:p>
          <a:p>
            <a:pPr>
              <a:tabLst>
                <a:tab pos="365125" algn="l"/>
              </a:tabLst>
            </a:pPr>
            <a:r>
              <a:rPr lang="en-US">
                <a:solidFill>
                  <a:srgbClr val="000000"/>
                </a:solidFill>
              </a:rPr>
              <a:t>	Computer Graphics</a:t>
            </a:r>
          </a:p>
          <a:p>
            <a:pPr>
              <a:tabLst>
                <a:tab pos="365125" algn="l"/>
              </a:tabLst>
            </a:pPr>
            <a:r>
              <a:rPr lang="en-US">
                <a:solidFill>
                  <a:srgbClr val="000000"/>
                </a:solidFill>
              </a:rPr>
              <a:t>	Multimedia Information</a:t>
            </a:r>
          </a:p>
          <a:p>
            <a:pPr>
              <a:tabLst>
                <a:tab pos="365125" algn="l"/>
              </a:tabLst>
            </a:pPr>
            <a:r>
              <a:rPr lang="en-US">
                <a:solidFill>
                  <a:srgbClr val="000000"/>
                </a:solidFill>
              </a:rPr>
              <a:t>	Artificial Intelligence</a:t>
            </a:r>
          </a:p>
          <a:p>
            <a:pPr>
              <a:tabLst>
                <a:tab pos="365125" algn="l"/>
              </a:tabLst>
            </a:pPr>
            <a:r>
              <a:rPr lang="en-US">
                <a:solidFill>
                  <a:srgbClr val="000000"/>
                </a:solidFill>
              </a:rPr>
              <a:t>	Python Cookbook</a:t>
            </a:r>
          </a:p>
          <a:p>
            <a:pPr>
              <a:tabLst>
                <a:tab pos="365125" algn="l"/>
              </a:tabLst>
            </a:pPr>
            <a:endParaRPr lang="en-US" sz="800">
              <a:solidFill>
                <a:srgbClr val="000000"/>
              </a:solidFill>
            </a:endParaRPr>
          </a:p>
          <a:p>
            <a:pPr>
              <a:tabLst>
                <a:tab pos="365125" algn="l"/>
              </a:tabLst>
            </a:pPr>
            <a:r>
              <a:rPr lang="en-US" sz="2000" b="1">
                <a:solidFill>
                  <a:srgbClr val="000000"/>
                </a:solidFill>
              </a:rPr>
              <a:t>Romance</a:t>
            </a:r>
          </a:p>
          <a:p>
            <a:pPr>
              <a:tabLst>
                <a:tab pos="365125" algn="l"/>
              </a:tabLst>
            </a:pPr>
            <a:r>
              <a:rPr lang="en-US">
                <a:solidFill>
                  <a:srgbClr val="000000"/>
                </a:solidFill>
              </a:rPr>
              <a:t>	White Teeth</a:t>
            </a:r>
          </a:p>
          <a:p>
            <a:pPr>
              <a:tabLst>
                <a:tab pos="365125" algn="l"/>
              </a:tabLst>
            </a:pPr>
            <a:r>
              <a:rPr lang="en-US">
                <a:solidFill>
                  <a:srgbClr val="000000"/>
                </a:solidFill>
              </a:rPr>
              <a:t>	The Impressionist</a:t>
            </a:r>
          </a:p>
          <a:p>
            <a:pPr>
              <a:tabLst>
                <a:tab pos="365125" algn="l"/>
              </a:tabLst>
            </a:pPr>
            <a:endParaRPr lang="en-US" sz="900">
              <a:solidFill>
                <a:srgbClr val="000000"/>
              </a:solidFill>
            </a:endParaRPr>
          </a:p>
          <a:p>
            <a:pPr>
              <a:tabLst>
                <a:tab pos="365125" algn="l"/>
              </a:tabLst>
            </a:pPr>
            <a:r>
              <a:rPr lang="en-US" sz="2000" b="1">
                <a:solidFill>
                  <a:srgbClr val="000000"/>
                </a:solidFill>
              </a:rPr>
              <a:t>Viagens</a:t>
            </a:r>
          </a:p>
          <a:p>
            <a:pPr>
              <a:tabLst>
                <a:tab pos="365125" algn="l"/>
              </a:tabLst>
            </a:pPr>
            <a:r>
              <a:rPr lang="en-US">
                <a:solidFill>
                  <a:srgbClr val="000000"/>
                </a:solidFill>
              </a:rPr>
              <a:t>	Visita a Amsterdão</a:t>
            </a:r>
          </a:p>
          <a:p>
            <a:pPr>
              <a:tabLst>
                <a:tab pos="365125" algn="l"/>
              </a:tabLst>
            </a:pPr>
            <a:r>
              <a:rPr lang="en-US">
                <a:solidFill>
                  <a:srgbClr val="000000"/>
                </a:solidFill>
              </a:rPr>
              <a:t>	Conhecer Paris</a:t>
            </a:r>
          </a:p>
          <a:p>
            <a:pPr>
              <a:tabLst>
                <a:tab pos="365125" algn="l"/>
              </a:tabLst>
            </a:pPr>
            <a:r>
              <a:rPr lang="en-US">
                <a:solidFill>
                  <a:srgbClr val="000000"/>
                </a:solidFill>
              </a:rPr>
              <a:t>	Passeando por Milão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indent="0" eaLnBrk="1" hangingPunct="1"/>
            <a:r>
              <a:rPr lang="en-US" dirty="0">
                <a:latin typeface="Gill Sans MT"/>
                <a:cs typeface="Gill Sans MT"/>
              </a:rPr>
              <a:t>Why Graphic Design?</a:t>
            </a:r>
          </a:p>
        </p:txBody>
      </p:sp>
      <p:sp>
        <p:nvSpPr>
          <p:cNvPr id="12291" name="Rectangle 3"/>
          <p:cNvSpPr>
            <a:spLocks noGrp="1" noChangeArrowheads="1"/>
          </p:cNvSpPr>
          <p:nvPr>
            <p:ph idx="1"/>
          </p:nvPr>
        </p:nvSpPr>
        <p:spPr>
          <a:xfrm>
            <a:off x="517525" y="1125538"/>
            <a:ext cx="8302625" cy="5040312"/>
          </a:xfrm>
        </p:spPr>
        <p:txBody>
          <a:bodyPr/>
          <a:lstStyle/>
          <a:p>
            <a:pPr marL="0" indent="0" eaLnBrk="1" hangingPunct="1">
              <a:buFontTx/>
              <a:buNone/>
            </a:pPr>
            <a:r>
              <a:rPr lang="en-US" b="0"/>
              <a:t>Engineers are not designers</a:t>
            </a:r>
          </a:p>
          <a:p>
            <a:pPr lvl="1" eaLnBrk="1" hangingPunct="1">
              <a:buFontTx/>
              <a:buNone/>
            </a:pPr>
            <a:r>
              <a:rPr lang="en-US"/>
              <a:t>And it shows…</a:t>
            </a:r>
            <a:endParaRPr lang="en-US" i="1"/>
          </a:p>
        </p:txBody>
      </p:sp>
      <p:pic>
        <p:nvPicPr>
          <p:cNvPr id="12292" name="Picture 5"/>
          <p:cNvPicPr>
            <a:picLocks noChangeAspect="1" noChangeArrowheads="1"/>
          </p:cNvPicPr>
          <p:nvPr/>
        </p:nvPicPr>
        <p:blipFill>
          <a:blip r:embed="rId2" cstate="print"/>
          <a:srcRect l="1270" t="19489" r="3125" b="21666"/>
          <a:stretch>
            <a:fillRect/>
          </a:stretch>
        </p:blipFill>
        <p:spPr bwMode="auto">
          <a:xfrm>
            <a:off x="-36513" y="2708275"/>
            <a:ext cx="9361488" cy="4221163"/>
          </a:xfrm>
          <a:prstGeom prst="rect">
            <a:avLst/>
          </a:prstGeom>
          <a:noFill/>
          <a:ln w="25400">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indent="0" eaLnBrk="1" hangingPunct="1"/>
            <a:r>
              <a:rPr lang="en-US" dirty="0"/>
              <a:t>What has changed?</a:t>
            </a:r>
          </a:p>
        </p:txBody>
      </p:sp>
      <p:sp>
        <p:nvSpPr>
          <p:cNvPr id="38915" name="Rectangle 3"/>
          <p:cNvSpPr>
            <a:spLocks noChangeArrowheads="1"/>
          </p:cNvSpPr>
          <p:nvPr/>
        </p:nvSpPr>
        <p:spPr bwMode="auto">
          <a:xfrm>
            <a:off x="3132138" y="879475"/>
            <a:ext cx="3240087" cy="6021388"/>
          </a:xfrm>
          <a:prstGeom prst="rect">
            <a:avLst/>
          </a:prstGeom>
          <a:solidFill>
            <a:srgbClr val="FFFF99"/>
          </a:solidFill>
          <a:ln w="50800">
            <a:noFill/>
            <a:miter lim="800000"/>
            <a:headEnd/>
            <a:tailEnd/>
          </a:ln>
        </p:spPr>
        <p:txBody>
          <a:bodyPr wrap="none" anchor="ctr"/>
          <a:lstStyle/>
          <a:p>
            <a:endParaRPr lang="pt-PT"/>
          </a:p>
        </p:txBody>
      </p:sp>
      <p:sp>
        <p:nvSpPr>
          <p:cNvPr id="38916" name="Text Box 4"/>
          <p:cNvSpPr txBox="1">
            <a:spLocks noChangeArrowheads="1"/>
          </p:cNvSpPr>
          <p:nvPr/>
        </p:nvSpPr>
        <p:spPr bwMode="auto">
          <a:xfrm>
            <a:off x="3205163" y="903288"/>
            <a:ext cx="3024187" cy="5808662"/>
          </a:xfrm>
          <a:prstGeom prst="rect">
            <a:avLst/>
          </a:prstGeom>
          <a:noFill/>
          <a:ln w="50800">
            <a:noFill/>
            <a:miter lim="800000"/>
            <a:headEnd/>
            <a:tailEnd/>
          </a:ln>
        </p:spPr>
        <p:txBody>
          <a:bodyPr>
            <a:spAutoFit/>
          </a:bodyPr>
          <a:lstStyle/>
          <a:p>
            <a:pPr>
              <a:tabLst>
                <a:tab pos="365125" algn="l"/>
              </a:tabLst>
            </a:pPr>
            <a:r>
              <a:rPr lang="en-US" sz="2000" b="1" dirty="0" err="1">
                <a:solidFill>
                  <a:srgbClr val="000000"/>
                </a:solidFill>
              </a:rPr>
              <a:t>Ficção</a:t>
            </a:r>
            <a:r>
              <a:rPr lang="en-US" sz="2000" b="1" dirty="0">
                <a:solidFill>
                  <a:srgbClr val="000000"/>
                </a:solidFill>
              </a:rPr>
              <a:t> </a:t>
            </a:r>
            <a:r>
              <a:rPr lang="en-US" sz="2000" b="1" dirty="0" err="1">
                <a:solidFill>
                  <a:srgbClr val="000000"/>
                </a:solidFill>
              </a:rPr>
              <a:t>Científica</a:t>
            </a:r>
            <a:endParaRPr lang="en-US" sz="2000" b="1" dirty="0">
              <a:solidFill>
                <a:srgbClr val="000000"/>
              </a:solidFill>
            </a:endParaRPr>
          </a:p>
          <a:p>
            <a:pPr>
              <a:tabLst>
                <a:tab pos="365125" algn="l"/>
              </a:tabLst>
            </a:pPr>
            <a:r>
              <a:rPr lang="en-US" dirty="0">
                <a:solidFill>
                  <a:srgbClr val="000000"/>
                </a:solidFill>
              </a:rPr>
              <a:t>	The Skinner</a:t>
            </a:r>
          </a:p>
          <a:p>
            <a:pPr>
              <a:tabLst>
                <a:tab pos="365125" algn="l"/>
              </a:tabLst>
            </a:pPr>
            <a:r>
              <a:rPr lang="en-US" dirty="0">
                <a:solidFill>
                  <a:srgbClr val="000000"/>
                </a:solidFill>
              </a:rPr>
              <a:t>	Dune</a:t>
            </a:r>
          </a:p>
          <a:p>
            <a:pPr>
              <a:tabLst>
                <a:tab pos="365125" algn="l"/>
              </a:tabLst>
            </a:pPr>
            <a:r>
              <a:rPr lang="en-US" dirty="0">
                <a:solidFill>
                  <a:srgbClr val="000000"/>
                </a:solidFill>
              </a:rPr>
              <a:t>	Brass Man</a:t>
            </a:r>
          </a:p>
          <a:p>
            <a:pPr>
              <a:tabLst>
                <a:tab pos="365125" algn="l"/>
              </a:tabLst>
            </a:pPr>
            <a:r>
              <a:rPr lang="en-US" dirty="0">
                <a:solidFill>
                  <a:srgbClr val="000000"/>
                </a:solidFill>
              </a:rPr>
              <a:t>	Nightfall</a:t>
            </a:r>
          </a:p>
          <a:p>
            <a:pPr>
              <a:tabLst>
                <a:tab pos="365125" algn="l"/>
              </a:tabLst>
            </a:pPr>
            <a:endParaRPr lang="en-US" sz="800" dirty="0">
              <a:solidFill>
                <a:srgbClr val="000000"/>
              </a:solidFill>
            </a:endParaRPr>
          </a:p>
          <a:p>
            <a:pPr>
              <a:tabLst>
                <a:tab pos="365125" algn="l"/>
              </a:tabLst>
            </a:pPr>
            <a:r>
              <a:rPr lang="en-US" sz="2000" b="1" dirty="0" err="1">
                <a:solidFill>
                  <a:srgbClr val="000000"/>
                </a:solidFill>
              </a:rPr>
              <a:t>Informática</a:t>
            </a:r>
            <a:endParaRPr lang="en-US" sz="2000" b="1" dirty="0">
              <a:solidFill>
                <a:srgbClr val="000000"/>
              </a:solidFill>
            </a:endParaRPr>
          </a:p>
          <a:p>
            <a:pPr>
              <a:tabLst>
                <a:tab pos="365125" algn="l"/>
              </a:tabLst>
            </a:pPr>
            <a:r>
              <a:rPr lang="en-US" dirty="0">
                <a:solidFill>
                  <a:srgbClr val="000000"/>
                </a:solidFill>
              </a:rPr>
              <a:t>	Computer Graphics</a:t>
            </a:r>
          </a:p>
          <a:p>
            <a:pPr>
              <a:tabLst>
                <a:tab pos="365125" algn="l"/>
              </a:tabLst>
            </a:pPr>
            <a:r>
              <a:rPr lang="en-US" dirty="0">
                <a:solidFill>
                  <a:srgbClr val="000000"/>
                </a:solidFill>
              </a:rPr>
              <a:t>	Multimedia Information</a:t>
            </a:r>
          </a:p>
          <a:p>
            <a:pPr>
              <a:tabLst>
                <a:tab pos="365125" algn="l"/>
              </a:tabLst>
            </a:pPr>
            <a:r>
              <a:rPr lang="en-US" dirty="0">
                <a:solidFill>
                  <a:srgbClr val="000000"/>
                </a:solidFill>
              </a:rPr>
              <a:t>	Artificial Intelligence</a:t>
            </a:r>
          </a:p>
          <a:p>
            <a:pPr>
              <a:tabLst>
                <a:tab pos="365125" algn="l"/>
              </a:tabLst>
            </a:pPr>
            <a:r>
              <a:rPr lang="en-US" dirty="0">
                <a:solidFill>
                  <a:srgbClr val="000000"/>
                </a:solidFill>
              </a:rPr>
              <a:t>	Python Cookbook</a:t>
            </a:r>
          </a:p>
          <a:p>
            <a:pPr>
              <a:tabLst>
                <a:tab pos="365125" algn="l"/>
              </a:tabLst>
            </a:pPr>
            <a:endParaRPr lang="en-US" sz="800" dirty="0">
              <a:solidFill>
                <a:srgbClr val="000000"/>
              </a:solidFill>
            </a:endParaRPr>
          </a:p>
          <a:p>
            <a:pPr>
              <a:tabLst>
                <a:tab pos="365125" algn="l"/>
              </a:tabLst>
            </a:pPr>
            <a:r>
              <a:rPr lang="en-US" sz="2000" b="1" dirty="0">
                <a:solidFill>
                  <a:srgbClr val="000000"/>
                </a:solidFill>
              </a:rPr>
              <a:t>Romance</a:t>
            </a:r>
          </a:p>
          <a:p>
            <a:pPr>
              <a:tabLst>
                <a:tab pos="365125" algn="l"/>
              </a:tabLst>
            </a:pPr>
            <a:r>
              <a:rPr lang="en-US" dirty="0">
                <a:solidFill>
                  <a:srgbClr val="000000"/>
                </a:solidFill>
              </a:rPr>
              <a:t>	White Teeth</a:t>
            </a:r>
          </a:p>
          <a:p>
            <a:pPr>
              <a:tabLst>
                <a:tab pos="365125" algn="l"/>
              </a:tabLst>
            </a:pPr>
            <a:r>
              <a:rPr lang="en-US" dirty="0">
                <a:solidFill>
                  <a:srgbClr val="000000"/>
                </a:solidFill>
              </a:rPr>
              <a:t>	The Impressionist</a:t>
            </a:r>
          </a:p>
          <a:p>
            <a:pPr>
              <a:tabLst>
                <a:tab pos="365125" algn="l"/>
              </a:tabLst>
            </a:pPr>
            <a:endParaRPr lang="en-US" sz="900" dirty="0">
              <a:solidFill>
                <a:srgbClr val="000000"/>
              </a:solidFill>
            </a:endParaRPr>
          </a:p>
          <a:p>
            <a:pPr>
              <a:tabLst>
                <a:tab pos="365125" algn="l"/>
              </a:tabLst>
            </a:pPr>
            <a:endParaRPr lang="en-US" sz="900" dirty="0">
              <a:solidFill>
                <a:srgbClr val="000000"/>
              </a:solidFill>
            </a:endParaRPr>
          </a:p>
          <a:p>
            <a:pPr>
              <a:tabLst>
                <a:tab pos="365125" algn="l"/>
              </a:tabLst>
            </a:pPr>
            <a:endParaRPr lang="en-US" sz="900" dirty="0">
              <a:solidFill>
                <a:srgbClr val="000000"/>
              </a:solidFill>
            </a:endParaRPr>
          </a:p>
          <a:p>
            <a:pPr>
              <a:tabLst>
                <a:tab pos="365125" algn="l"/>
              </a:tabLst>
            </a:pPr>
            <a:endParaRPr lang="en-US" sz="900" dirty="0">
              <a:solidFill>
                <a:srgbClr val="000000"/>
              </a:solidFill>
            </a:endParaRPr>
          </a:p>
          <a:p>
            <a:pPr>
              <a:tabLst>
                <a:tab pos="365125" algn="l"/>
              </a:tabLst>
            </a:pPr>
            <a:endParaRPr lang="en-US" sz="900" dirty="0">
              <a:solidFill>
                <a:srgbClr val="000000"/>
              </a:solidFill>
            </a:endParaRPr>
          </a:p>
          <a:p>
            <a:pPr>
              <a:tabLst>
                <a:tab pos="365125" algn="l"/>
              </a:tabLst>
            </a:pPr>
            <a:r>
              <a:rPr lang="en-US" sz="2000" b="1" dirty="0" err="1">
                <a:solidFill>
                  <a:srgbClr val="000000"/>
                </a:solidFill>
              </a:rPr>
              <a:t>Viagens</a:t>
            </a:r>
            <a:endParaRPr lang="en-US" sz="2000" b="1" dirty="0">
              <a:solidFill>
                <a:srgbClr val="000000"/>
              </a:solidFill>
            </a:endParaRPr>
          </a:p>
          <a:p>
            <a:pPr>
              <a:tabLst>
                <a:tab pos="365125" algn="l"/>
              </a:tabLst>
            </a:pPr>
            <a:r>
              <a:rPr lang="en-US" dirty="0">
                <a:solidFill>
                  <a:srgbClr val="000000"/>
                </a:solidFill>
              </a:rPr>
              <a:t>	</a:t>
            </a:r>
            <a:r>
              <a:rPr lang="en-US" dirty="0" err="1">
                <a:solidFill>
                  <a:srgbClr val="000000"/>
                </a:solidFill>
              </a:rPr>
              <a:t>Visita</a:t>
            </a:r>
            <a:r>
              <a:rPr lang="en-US" dirty="0">
                <a:solidFill>
                  <a:srgbClr val="000000"/>
                </a:solidFill>
              </a:rPr>
              <a:t> a </a:t>
            </a:r>
            <a:r>
              <a:rPr lang="en-US" dirty="0" err="1">
                <a:solidFill>
                  <a:srgbClr val="000000"/>
                </a:solidFill>
              </a:rPr>
              <a:t>Amsterdão</a:t>
            </a:r>
            <a:endParaRPr lang="en-US" dirty="0">
              <a:solidFill>
                <a:srgbClr val="000000"/>
              </a:solidFill>
            </a:endParaRPr>
          </a:p>
          <a:p>
            <a:pPr>
              <a:tabLst>
                <a:tab pos="365125" algn="l"/>
              </a:tabLst>
            </a:pPr>
            <a:r>
              <a:rPr lang="en-US" dirty="0">
                <a:solidFill>
                  <a:srgbClr val="000000"/>
                </a:solidFill>
              </a:rPr>
              <a:t>	</a:t>
            </a:r>
            <a:r>
              <a:rPr lang="en-US" dirty="0" err="1">
                <a:solidFill>
                  <a:srgbClr val="000000"/>
                </a:solidFill>
              </a:rPr>
              <a:t>Conhecer</a:t>
            </a:r>
            <a:r>
              <a:rPr lang="en-US" dirty="0">
                <a:solidFill>
                  <a:srgbClr val="000000"/>
                </a:solidFill>
              </a:rPr>
              <a:t> Paris</a:t>
            </a:r>
          </a:p>
          <a:p>
            <a:pPr>
              <a:tabLst>
                <a:tab pos="365125" algn="l"/>
              </a:tabLst>
            </a:pPr>
            <a:r>
              <a:rPr lang="en-US" dirty="0">
                <a:solidFill>
                  <a:srgbClr val="000000"/>
                </a:solidFill>
              </a:rPr>
              <a:t>	</a:t>
            </a:r>
            <a:r>
              <a:rPr lang="en-US" dirty="0" err="1">
                <a:solidFill>
                  <a:srgbClr val="000000"/>
                </a:solidFill>
              </a:rPr>
              <a:t>Passeando</a:t>
            </a:r>
            <a:r>
              <a:rPr lang="en-US" dirty="0">
                <a:solidFill>
                  <a:srgbClr val="000000"/>
                </a:solidFill>
              </a:rPr>
              <a:t> </a:t>
            </a:r>
            <a:r>
              <a:rPr lang="en-US" dirty="0" err="1">
                <a:solidFill>
                  <a:srgbClr val="000000"/>
                </a:solidFill>
              </a:rPr>
              <a:t>por</a:t>
            </a:r>
            <a:r>
              <a:rPr lang="en-US" dirty="0">
                <a:solidFill>
                  <a:srgbClr val="000000"/>
                </a:solidFill>
              </a:rPr>
              <a:t> </a:t>
            </a:r>
            <a:r>
              <a:rPr lang="en-US" dirty="0" err="1">
                <a:solidFill>
                  <a:srgbClr val="000000"/>
                </a:solidFill>
              </a:rPr>
              <a:t>Milão</a:t>
            </a:r>
            <a:endParaRPr lang="en-US" dirty="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43B-0280-40F8-8741-7BD6AE663B28}"/>
              </a:ext>
            </a:extLst>
          </p:cNvPr>
          <p:cNvSpPr>
            <a:spLocks noGrp="1"/>
          </p:cNvSpPr>
          <p:nvPr>
            <p:ph type="title"/>
          </p:nvPr>
        </p:nvSpPr>
        <p:spPr/>
        <p:txBody>
          <a:bodyPr/>
          <a:lstStyle/>
          <a:p>
            <a:r>
              <a:rPr lang="en-GB" dirty="0"/>
              <a:t>Visual Hierarchies: which is right?</a:t>
            </a:r>
            <a:endParaRPr lang="en-US" dirty="0"/>
          </a:p>
        </p:txBody>
      </p:sp>
      <p:pic>
        <p:nvPicPr>
          <p:cNvPr id="1026" name="Picture 2" descr="https://cdn.business2community.com/wp-content/uploads/2017/10/Visual-Heiarchy.png">
            <a:extLst>
              <a:ext uri="{FF2B5EF4-FFF2-40B4-BE49-F238E27FC236}">
                <a16:creationId xmlns:a16="http://schemas.microsoft.com/office/drawing/2014/main" id="{92C3FFD0-1416-489F-8666-2C59ADD28E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429" y="1340768"/>
            <a:ext cx="8839059" cy="478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66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43B-0280-40F8-8741-7BD6AE663B28}"/>
              </a:ext>
            </a:extLst>
          </p:cNvPr>
          <p:cNvSpPr>
            <a:spLocks noGrp="1"/>
          </p:cNvSpPr>
          <p:nvPr>
            <p:ph type="title"/>
          </p:nvPr>
        </p:nvSpPr>
        <p:spPr/>
        <p:txBody>
          <a:bodyPr/>
          <a:lstStyle/>
          <a:p>
            <a:r>
              <a:rPr lang="en-GB" dirty="0"/>
              <a:t>Visual Hierarchies: which is right?</a:t>
            </a:r>
            <a:endParaRPr lang="en-US" dirty="0"/>
          </a:p>
        </p:txBody>
      </p:sp>
      <p:pic>
        <p:nvPicPr>
          <p:cNvPr id="1026" name="Picture 2" descr="https://cdn.business2community.com/wp-content/uploads/2017/10/Visual-Heiarchy.png">
            <a:extLst>
              <a:ext uri="{FF2B5EF4-FFF2-40B4-BE49-F238E27FC236}">
                <a16:creationId xmlns:a16="http://schemas.microsoft.com/office/drawing/2014/main" id="{92C3FFD0-1416-489F-8666-2C59ADD28E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429" y="1340768"/>
            <a:ext cx="8839059" cy="47878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3372A70-344E-41BF-8416-7568ACE1ADE3}"/>
              </a:ext>
            </a:extLst>
          </p:cNvPr>
          <p:cNvGrpSpPr/>
          <p:nvPr/>
        </p:nvGrpSpPr>
        <p:grpSpPr>
          <a:xfrm>
            <a:off x="323528" y="1628800"/>
            <a:ext cx="4032448" cy="4032448"/>
            <a:chOff x="125429" y="1340768"/>
            <a:chExt cx="4464496" cy="4464496"/>
          </a:xfrm>
        </p:grpSpPr>
        <p:cxnSp>
          <p:nvCxnSpPr>
            <p:cNvPr id="4" name="Straight Connector 3">
              <a:extLst>
                <a:ext uri="{FF2B5EF4-FFF2-40B4-BE49-F238E27FC236}">
                  <a16:creationId xmlns:a16="http://schemas.microsoft.com/office/drawing/2014/main" id="{F7611341-6856-4F23-8071-E6A5AC59E474}"/>
                </a:ext>
              </a:extLst>
            </p:cNvPr>
            <p:cNvCxnSpPr/>
            <p:nvPr/>
          </p:nvCxnSpPr>
          <p:spPr>
            <a:xfrm>
              <a:off x="125429" y="1340768"/>
              <a:ext cx="4464496" cy="446449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A51508-CAE7-47EA-B3A6-053BA3A44DF7}"/>
                </a:ext>
              </a:extLst>
            </p:cNvPr>
            <p:cNvCxnSpPr>
              <a:cxnSpLocks/>
            </p:cNvCxnSpPr>
            <p:nvPr/>
          </p:nvCxnSpPr>
          <p:spPr>
            <a:xfrm rot="5400000">
              <a:off x="125429" y="1340768"/>
              <a:ext cx="4464496" cy="446449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1458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indent="0" eaLnBrk="1" hangingPunct="1"/>
            <a:r>
              <a:rPr lang="en-US"/>
              <a:t>Proximity – Summary</a:t>
            </a:r>
          </a:p>
        </p:txBody>
      </p:sp>
      <p:sp>
        <p:nvSpPr>
          <p:cNvPr id="39939" name="Rectangle 3"/>
          <p:cNvSpPr>
            <a:spLocks noGrp="1" noChangeArrowheads="1"/>
          </p:cNvSpPr>
          <p:nvPr>
            <p:ph idx="1"/>
          </p:nvPr>
        </p:nvSpPr>
        <p:spPr/>
        <p:txBody>
          <a:bodyPr/>
          <a:lstStyle/>
          <a:p>
            <a:pPr marL="0" indent="0" eaLnBrk="1" hangingPunct="1">
              <a:buFontTx/>
              <a:buNone/>
            </a:pPr>
            <a:r>
              <a:rPr lang="en-US" sz="3600" b="0"/>
              <a:t>Group related elements</a:t>
            </a:r>
          </a:p>
          <a:p>
            <a:pPr marL="0" indent="0" eaLnBrk="1" hangingPunct="1">
              <a:buFontTx/>
              <a:buNone/>
            </a:pPr>
            <a:r>
              <a:rPr lang="en-US" sz="3600" b="0"/>
              <a:t>Makes reading easier</a:t>
            </a:r>
          </a:p>
          <a:p>
            <a:pPr marL="0" indent="0" eaLnBrk="1" hangingPunct="1">
              <a:buFontTx/>
              <a:buNone/>
            </a:pPr>
            <a:r>
              <a:rPr lang="en-US" sz="3600" b="0"/>
              <a:t>Highlight what is important</a:t>
            </a:r>
          </a:p>
          <a:p>
            <a:pPr marL="0" indent="0" eaLnBrk="1" hangingPunct="1">
              <a:buFontTx/>
              <a:buNone/>
            </a:pPr>
            <a:r>
              <a:rPr lang="en-US" sz="3600" b="0"/>
              <a:t>Information Hierarchy</a:t>
            </a:r>
          </a:p>
          <a:p>
            <a:pPr marL="0" indent="0" eaLnBrk="1" hangingPunct="1">
              <a:buFontTx/>
              <a:buNone/>
            </a:pPr>
            <a:r>
              <a:rPr lang="en-US" sz="3600" b="0"/>
              <a:t>Show some elements to be different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6"/>
          <p:cNvSpPr>
            <a:spLocks noGrp="1"/>
          </p:cNvSpPr>
          <p:nvPr>
            <p:ph type="body" sz="quarter" idx="11"/>
          </p:nvPr>
        </p:nvSpPr>
        <p:spPr/>
        <p:txBody>
          <a:bodyPr/>
          <a:lstStyle/>
          <a:p>
            <a:pPr marL="0" indent="0" eaLnBrk="1" hangingPunct="1"/>
            <a:endParaRPr lang="pt-PT"/>
          </a:p>
        </p:txBody>
      </p:sp>
      <p:sp>
        <p:nvSpPr>
          <p:cNvPr id="40963"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02</a:t>
            </a:r>
          </a:p>
        </p:txBody>
      </p:sp>
      <p:sp>
        <p:nvSpPr>
          <p:cNvPr id="38914" name="Rectangle 2"/>
          <p:cNvSpPr>
            <a:spLocks noGrp="1" noChangeArrowheads="1"/>
          </p:cNvSpPr>
          <p:nvPr>
            <p:ph type="title"/>
          </p:nvPr>
        </p:nvSpPr>
        <p:spPr>
          <a:xfrm>
            <a:off x="2281238" y="2886075"/>
            <a:ext cx="6786562" cy="3362325"/>
          </a:xfrm>
        </p:spPr>
        <p:txBody>
          <a:bodyPr rtlCol="0"/>
          <a:lstStyle/>
          <a:p>
            <a:pPr indent="0" eaLnBrk="1" fontAlgn="auto" hangingPunct="1">
              <a:spcAft>
                <a:spcPts val="0"/>
              </a:spcAft>
              <a:defRPr/>
            </a:pPr>
            <a:r>
              <a:rPr lang="en-US" sz="8000" dirty="0">
                <a:latin typeface="Impact"/>
                <a:cs typeface="Impact"/>
              </a:rPr>
              <a:t>Alignment</a:t>
            </a:r>
            <a:endParaRPr lang="en-US" sz="8000" i="1" dirty="0">
              <a:latin typeface="Impact"/>
              <a:cs typeface="Impact"/>
            </a:endParaRPr>
          </a:p>
        </p:txBody>
      </p:sp>
      <p:sp>
        <p:nvSpPr>
          <p:cNvPr id="40965" name="Line 4"/>
          <p:cNvSpPr>
            <a:spLocks noChangeShapeType="1"/>
          </p:cNvSpPr>
          <p:nvPr/>
        </p:nvSpPr>
        <p:spPr bwMode="auto">
          <a:xfrm>
            <a:off x="323850" y="3040063"/>
            <a:ext cx="0" cy="2952750"/>
          </a:xfrm>
          <a:prstGeom prst="line">
            <a:avLst/>
          </a:prstGeom>
          <a:noFill/>
          <a:ln w="25400">
            <a:solidFill>
              <a:schemeClr val="tx1"/>
            </a:solidFill>
            <a:round/>
            <a:headEnd/>
            <a:tailEnd/>
          </a:ln>
        </p:spPr>
        <p:txBody>
          <a:bodyPr/>
          <a:lstStyle/>
          <a:p>
            <a:endParaRPr lang="en-US"/>
          </a:p>
        </p:txBody>
      </p:sp>
      <p:sp>
        <p:nvSpPr>
          <p:cNvPr id="40966" name="Line 7"/>
          <p:cNvSpPr>
            <a:spLocks noChangeShapeType="1"/>
          </p:cNvSpPr>
          <p:nvPr/>
        </p:nvSpPr>
        <p:spPr bwMode="auto">
          <a:xfrm>
            <a:off x="323850" y="3040063"/>
            <a:ext cx="6480175" cy="0"/>
          </a:xfrm>
          <a:prstGeom prst="line">
            <a:avLst/>
          </a:prstGeom>
          <a:noFill/>
          <a:ln w="25400">
            <a:solidFill>
              <a:schemeClr val="tx1"/>
            </a:solidFill>
            <a:round/>
            <a:headEnd/>
            <a:tailEnd/>
          </a:ln>
        </p:spPr>
        <p:txBody>
          <a:bodyPr/>
          <a:lstStyle/>
          <a:p>
            <a:endParaRPr lang="en-US"/>
          </a:p>
        </p:txBody>
      </p:sp>
      <p:sp>
        <p:nvSpPr>
          <p:cNvPr id="40967" name="Line 8"/>
          <p:cNvSpPr>
            <a:spLocks noChangeShapeType="1"/>
          </p:cNvSpPr>
          <p:nvPr/>
        </p:nvSpPr>
        <p:spPr bwMode="auto">
          <a:xfrm>
            <a:off x="323850" y="4119563"/>
            <a:ext cx="4752975" cy="0"/>
          </a:xfrm>
          <a:prstGeom prst="line">
            <a:avLst/>
          </a:prstGeom>
          <a:noFill/>
          <a:ln w="25400">
            <a:solidFill>
              <a:schemeClr val="tx1"/>
            </a:solidFill>
            <a:round/>
            <a:headEnd/>
            <a:tailEnd/>
          </a:ln>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indent="0" eaLnBrk="1" hangingPunct="1"/>
            <a:r>
              <a:rPr lang="en-US"/>
              <a:t>Alignment</a:t>
            </a:r>
          </a:p>
        </p:txBody>
      </p:sp>
      <p:sp>
        <p:nvSpPr>
          <p:cNvPr id="41987" name="Rectangle 3"/>
          <p:cNvSpPr>
            <a:spLocks noGrp="1" noChangeArrowheads="1"/>
          </p:cNvSpPr>
          <p:nvPr>
            <p:ph idx="1"/>
          </p:nvPr>
        </p:nvSpPr>
        <p:spPr>
          <a:xfrm>
            <a:off x="517525" y="1268413"/>
            <a:ext cx="8302625" cy="5040312"/>
          </a:xfrm>
        </p:spPr>
        <p:txBody>
          <a:bodyPr/>
          <a:lstStyle/>
          <a:p>
            <a:pPr marL="0" indent="0" eaLnBrk="1" hangingPunct="1">
              <a:buFontTx/>
              <a:buNone/>
            </a:pPr>
            <a:r>
              <a:rPr lang="pt-PT" sz="6000" b="0"/>
              <a:t>Nothing should be placed at random</a:t>
            </a:r>
          </a:p>
          <a:p>
            <a:pPr marL="0" indent="0" eaLnBrk="1" hangingPunct="1">
              <a:buFontTx/>
              <a:buNone/>
            </a:pPr>
            <a:r>
              <a:rPr lang="pt-PT" sz="6000" b="0"/>
              <a:t>A good alignment </a:t>
            </a:r>
            <a:r>
              <a:rPr lang="pt-PT" sz="6000" b="0">
                <a:solidFill>
                  <a:schemeClr val="accent1"/>
                </a:solidFill>
              </a:rPr>
              <a:t>unifies</a:t>
            </a:r>
            <a:r>
              <a:rPr lang="pt-PT" sz="6000" b="0"/>
              <a:t> and </a:t>
            </a:r>
            <a:r>
              <a:rPr lang="pt-PT" sz="6000" b="0">
                <a:solidFill>
                  <a:schemeClr val="accent1"/>
                </a:solidFill>
              </a:rPr>
              <a:t>organizes</a:t>
            </a:r>
            <a:r>
              <a:rPr lang="pt-PT" sz="6000" b="0"/>
              <a:t> the elements</a:t>
            </a:r>
            <a:endParaRPr lang="en-US" sz="6000" b="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22063_2121"/>
          <p:cNvPicPr>
            <a:picLocks noGrp="1" noChangeAspect="1" noChangeArrowheads="1"/>
          </p:cNvPicPr>
          <p:nvPr>
            <p:ph idx="1"/>
          </p:nvPr>
        </p:nvPicPr>
        <p:blipFill>
          <a:blip r:embed="rId2" cstate="print"/>
          <a:srcRect/>
          <a:stretch>
            <a:fillRect/>
          </a:stretch>
        </p:blipFill>
        <p:spPr>
          <a:xfrm>
            <a:off x="0" y="692150"/>
            <a:ext cx="9144000" cy="6165850"/>
          </a:xfrm>
          <a:noFill/>
        </p:spPr>
      </p:pic>
      <p:sp>
        <p:nvSpPr>
          <p:cNvPr id="43011" name="Rectangle 2"/>
          <p:cNvSpPr>
            <a:spLocks noGrp="1" noChangeArrowheads="1"/>
          </p:cNvSpPr>
          <p:nvPr>
            <p:ph type="title"/>
          </p:nvPr>
        </p:nvSpPr>
        <p:spPr/>
        <p:txBody>
          <a:bodyPr/>
          <a:lstStyle/>
          <a:p>
            <a:pPr indent="0" eaLnBrk="1" hangingPunct="1"/>
            <a:r>
              <a:rPr lang="en-US"/>
              <a:t>We don’t like messy things…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716932_65429729"/>
          <p:cNvPicPr>
            <a:picLocks noGrp="1" noChangeAspect="1" noChangeArrowheads="1"/>
          </p:cNvPicPr>
          <p:nvPr>
            <p:ph idx="1"/>
          </p:nvPr>
        </p:nvPicPr>
        <p:blipFill>
          <a:blip r:embed="rId3" cstate="print"/>
          <a:srcRect/>
          <a:stretch>
            <a:fillRect/>
          </a:stretch>
        </p:blipFill>
        <p:spPr>
          <a:xfrm>
            <a:off x="0" y="692150"/>
            <a:ext cx="9144000" cy="6165850"/>
          </a:xfrm>
          <a:noFill/>
        </p:spPr>
      </p:pic>
      <p:sp>
        <p:nvSpPr>
          <p:cNvPr id="44035" name="Rectangle 2"/>
          <p:cNvSpPr>
            <a:spLocks noGrp="1" noChangeArrowheads="1"/>
          </p:cNvSpPr>
          <p:nvPr>
            <p:ph type="title"/>
          </p:nvPr>
        </p:nvSpPr>
        <p:spPr/>
        <p:txBody>
          <a:bodyPr/>
          <a:lstStyle/>
          <a:p>
            <a:pPr indent="0" eaLnBrk="1" hangingPunct="1"/>
            <a:r>
              <a:rPr lang="en-US"/>
              <a:t>We prefer order!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rtlCol="0">
            <a:normAutofit/>
          </a:bodyPr>
          <a:lstStyle/>
          <a:p>
            <a:pPr indent="0" eaLnBrk="1" fontAlgn="auto" hangingPunct="1">
              <a:spcAft>
                <a:spcPts val="0"/>
              </a:spcAft>
              <a:defRPr/>
            </a:pPr>
            <a:r>
              <a:rPr lang="en-US" sz="3600" dirty="0"/>
              <a:t>Take advantage of natural lines: margins</a:t>
            </a:r>
          </a:p>
        </p:txBody>
      </p:sp>
      <p:sp>
        <p:nvSpPr>
          <p:cNvPr id="45059" name="Rectangle 4"/>
          <p:cNvSpPr>
            <a:spLocks noChangeArrowheads="1"/>
          </p:cNvSpPr>
          <p:nvPr/>
        </p:nvSpPr>
        <p:spPr bwMode="auto">
          <a:xfrm>
            <a:off x="2625725" y="1196975"/>
            <a:ext cx="4033838" cy="5040313"/>
          </a:xfrm>
          <a:prstGeom prst="rect">
            <a:avLst/>
          </a:prstGeom>
          <a:solidFill>
            <a:srgbClr val="FFFF99"/>
          </a:solidFill>
          <a:ln w="50800">
            <a:noFill/>
            <a:miter lim="800000"/>
            <a:headEnd/>
            <a:tailEnd/>
          </a:ln>
        </p:spPr>
        <p:txBody>
          <a:bodyPr wrap="none" anchor="ctr"/>
          <a:lstStyle/>
          <a:p>
            <a:endParaRPr lang="pt-PT"/>
          </a:p>
        </p:txBody>
      </p:sp>
      <p:sp>
        <p:nvSpPr>
          <p:cNvPr id="45060" name="Text Box 5"/>
          <p:cNvSpPr txBox="1">
            <a:spLocks noChangeArrowheads="1"/>
          </p:cNvSpPr>
          <p:nvPr/>
        </p:nvSpPr>
        <p:spPr bwMode="auto">
          <a:xfrm>
            <a:off x="2698750" y="1339850"/>
            <a:ext cx="3887788" cy="4494213"/>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lgn="ctr">
              <a:spcBef>
                <a:spcPct val="50000"/>
              </a:spcBef>
            </a:pPr>
            <a:r>
              <a:rPr lang="en-US">
                <a:solidFill>
                  <a:srgbClr val="000000"/>
                </a:solidFill>
              </a:rPr>
              <a:t>Produção de Conteúdos Multimédia</a:t>
            </a:r>
          </a:p>
          <a:p>
            <a:pPr algn="ctr">
              <a:spcBef>
                <a:spcPct val="50000"/>
              </a:spcBef>
            </a:pPr>
            <a:r>
              <a:rPr lang="en-US" b="1">
                <a:solidFill>
                  <a:srgbClr val="000000"/>
                </a:solidFill>
              </a:rPr>
              <a:t>Relatório do Projecto</a:t>
            </a:r>
          </a:p>
          <a:p>
            <a:pPr algn="ctr">
              <a:spcBef>
                <a:spcPct val="50000"/>
              </a:spcBef>
            </a:pPr>
            <a:endParaRPr lang="en-US" b="1">
              <a:solidFill>
                <a:srgbClr val="000000"/>
              </a:solidFill>
            </a:endParaRPr>
          </a:p>
          <a:p>
            <a:pPr algn="ctr">
              <a:spcBef>
                <a:spcPct val="50000"/>
              </a:spcBef>
            </a:pPr>
            <a:r>
              <a:rPr lang="en-US">
                <a:solidFill>
                  <a:srgbClr val="000000"/>
                </a:solidFill>
              </a:rPr>
              <a:t>Daniel Gonçalves</a:t>
            </a:r>
          </a:p>
          <a:p>
            <a:pPr algn="ctr">
              <a:spcBef>
                <a:spcPct val="50000"/>
              </a:spcBef>
            </a:pPr>
            <a:endParaRPr lang="en-US">
              <a:solidFill>
                <a:srgbClr val="000000"/>
              </a:solidFill>
            </a:endParaRPr>
          </a:p>
          <a:p>
            <a:pPr algn="ctr">
              <a:spcBef>
                <a:spcPct val="50000"/>
              </a:spcBef>
            </a:pPr>
            <a:endParaRPr lang="en-US">
              <a:solidFill>
                <a:srgbClr val="000000"/>
              </a:solidFill>
            </a:endParaRPr>
          </a:p>
          <a:p>
            <a:pPr algn="ctr">
              <a:spcBef>
                <a:spcPct val="50000"/>
              </a:spcBef>
            </a:pPr>
            <a:endParaRPr lang="en-US">
              <a:solidFill>
                <a:srgbClr val="000000"/>
              </a:solidFill>
            </a:endParaRPr>
          </a:p>
          <a:p>
            <a:pPr algn="ctr">
              <a:spcBef>
                <a:spcPct val="50000"/>
              </a:spcBef>
            </a:pPr>
            <a:r>
              <a:rPr lang="en-US">
                <a:solidFill>
                  <a:srgbClr val="000000"/>
                </a:solidFill>
              </a:rPr>
              <a:t>Instituto Superior Técnico</a:t>
            </a:r>
          </a:p>
          <a:p>
            <a:pPr algn="ctr">
              <a:spcBef>
                <a:spcPct val="50000"/>
              </a:spcBef>
            </a:pPr>
            <a:r>
              <a:rPr lang="en-US">
                <a:solidFill>
                  <a:srgbClr val="000000"/>
                </a:solidFill>
              </a:rPr>
              <a:t>Março de 2007</a:t>
            </a:r>
          </a:p>
          <a:p>
            <a:pPr algn="ctr">
              <a:spcBef>
                <a:spcPct val="50000"/>
              </a:spcBef>
            </a:pPr>
            <a:endParaRPr lang="en-US">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rtlCol="0">
            <a:normAutofit/>
          </a:bodyPr>
          <a:lstStyle/>
          <a:p>
            <a:pPr indent="0" eaLnBrk="1" fontAlgn="auto" hangingPunct="1">
              <a:spcAft>
                <a:spcPts val="0"/>
              </a:spcAft>
              <a:defRPr/>
            </a:pPr>
            <a:r>
              <a:rPr lang="en-US" sz="3600" dirty="0"/>
              <a:t>Take advantage of natural lines: margins</a:t>
            </a:r>
          </a:p>
        </p:txBody>
      </p:sp>
      <p:sp>
        <p:nvSpPr>
          <p:cNvPr id="46083" name="Rectangle 3"/>
          <p:cNvSpPr>
            <a:spLocks noChangeArrowheads="1"/>
          </p:cNvSpPr>
          <p:nvPr/>
        </p:nvSpPr>
        <p:spPr bwMode="auto">
          <a:xfrm>
            <a:off x="2625725" y="1196975"/>
            <a:ext cx="4033838" cy="5040313"/>
          </a:xfrm>
          <a:prstGeom prst="rect">
            <a:avLst/>
          </a:prstGeom>
          <a:solidFill>
            <a:srgbClr val="FFFF99"/>
          </a:solidFill>
          <a:ln w="50800">
            <a:noFill/>
            <a:miter lim="800000"/>
            <a:headEnd/>
            <a:tailEnd/>
          </a:ln>
        </p:spPr>
        <p:txBody>
          <a:bodyPr wrap="none" anchor="ctr"/>
          <a:lstStyle/>
          <a:p>
            <a:endParaRPr lang="pt-PT"/>
          </a:p>
        </p:txBody>
      </p:sp>
      <p:sp>
        <p:nvSpPr>
          <p:cNvPr id="46084" name="Text Box 4"/>
          <p:cNvSpPr txBox="1">
            <a:spLocks noChangeArrowheads="1"/>
          </p:cNvSpPr>
          <p:nvPr/>
        </p:nvSpPr>
        <p:spPr bwMode="auto">
          <a:xfrm>
            <a:off x="2698750" y="1339850"/>
            <a:ext cx="3887788" cy="4494213"/>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lgn="ctr">
              <a:spcBef>
                <a:spcPct val="50000"/>
              </a:spcBef>
            </a:pPr>
            <a:r>
              <a:rPr lang="en-US">
                <a:solidFill>
                  <a:srgbClr val="000000"/>
                </a:solidFill>
              </a:rPr>
              <a:t>Produção de Conteúdos Multimédia</a:t>
            </a:r>
          </a:p>
          <a:p>
            <a:pPr algn="ctr">
              <a:spcBef>
                <a:spcPct val="50000"/>
              </a:spcBef>
            </a:pPr>
            <a:r>
              <a:rPr lang="en-US" b="1">
                <a:solidFill>
                  <a:srgbClr val="000000"/>
                </a:solidFill>
              </a:rPr>
              <a:t>Relatório do Projecto</a:t>
            </a:r>
          </a:p>
          <a:p>
            <a:pPr algn="ctr">
              <a:spcBef>
                <a:spcPct val="50000"/>
              </a:spcBef>
            </a:pPr>
            <a:endParaRPr lang="en-US" b="1">
              <a:solidFill>
                <a:srgbClr val="000000"/>
              </a:solidFill>
            </a:endParaRPr>
          </a:p>
          <a:p>
            <a:pPr algn="ctr">
              <a:spcBef>
                <a:spcPct val="50000"/>
              </a:spcBef>
            </a:pPr>
            <a:r>
              <a:rPr lang="en-US">
                <a:solidFill>
                  <a:srgbClr val="000000"/>
                </a:solidFill>
              </a:rPr>
              <a:t>Daniel Gonçalves</a:t>
            </a:r>
          </a:p>
          <a:p>
            <a:pPr algn="ctr">
              <a:spcBef>
                <a:spcPct val="50000"/>
              </a:spcBef>
            </a:pPr>
            <a:endParaRPr lang="en-US">
              <a:solidFill>
                <a:srgbClr val="000000"/>
              </a:solidFill>
            </a:endParaRPr>
          </a:p>
          <a:p>
            <a:pPr algn="ctr">
              <a:spcBef>
                <a:spcPct val="50000"/>
              </a:spcBef>
            </a:pPr>
            <a:endParaRPr lang="en-US">
              <a:solidFill>
                <a:srgbClr val="000000"/>
              </a:solidFill>
            </a:endParaRPr>
          </a:p>
          <a:p>
            <a:pPr algn="ctr">
              <a:spcBef>
                <a:spcPct val="50000"/>
              </a:spcBef>
            </a:pPr>
            <a:endParaRPr lang="en-US">
              <a:solidFill>
                <a:srgbClr val="000000"/>
              </a:solidFill>
            </a:endParaRPr>
          </a:p>
          <a:p>
            <a:pPr algn="ctr">
              <a:spcBef>
                <a:spcPct val="50000"/>
              </a:spcBef>
            </a:pPr>
            <a:r>
              <a:rPr lang="en-US">
                <a:solidFill>
                  <a:srgbClr val="000000"/>
                </a:solidFill>
              </a:rPr>
              <a:t>Instituto Superior Técnico</a:t>
            </a:r>
          </a:p>
          <a:p>
            <a:pPr algn="ctr">
              <a:spcBef>
                <a:spcPct val="50000"/>
              </a:spcBef>
            </a:pPr>
            <a:r>
              <a:rPr lang="en-US">
                <a:solidFill>
                  <a:srgbClr val="000000"/>
                </a:solidFill>
              </a:rPr>
              <a:t>Março de 2007</a:t>
            </a:r>
          </a:p>
          <a:p>
            <a:pPr algn="ctr">
              <a:spcBef>
                <a:spcPct val="50000"/>
              </a:spcBef>
            </a:pPr>
            <a:endParaRPr lang="en-US">
              <a:solidFill>
                <a:srgbClr val="000000"/>
              </a:solidFill>
            </a:endParaRPr>
          </a:p>
        </p:txBody>
      </p:sp>
      <p:sp>
        <p:nvSpPr>
          <p:cNvPr id="46085" name="Freeform 5"/>
          <p:cNvSpPr>
            <a:spLocks/>
          </p:cNvSpPr>
          <p:nvPr/>
        </p:nvSpPr>
        <p:spPr bwMode="auto">
          <a:xfrm>
            <a:off x="2759075" y="1773238"/>
            <a:ext cx="1152525" cy="3671887"/>
          </a:xfrm>
          <a:custGeom>
            <a:avLst/>
            <a:gdLst>
              <a:gd name="T0" fmla="*/ 2147483647 w 726"/>
              <a:gd name="T1" fmla="*/ 0 h 2313"/>
              <a:gd name="T2" fmla="*/ 2147483647 w 726"/>
              <a:gd name="T3" fmla="*/ 2147483647 h 2313"/>
              <a:gd name="T4" fmla="*/ 2147483647 w 726"/>
              <a:gd name="T5" fmla="*/ 2147483647 h 2313"/>
              <a:gd name="T6" fmla="*/ 2147483647 w 726"/>
              <a:gd name="T7" fmla="*/ 2147483647 h 2313"/>
              <a:gd name="T8" fmla="*/ 2147483647 w 726"/>
              <a:gd name="T9" fmla="*/ 2147483647 h 2313"/>
              <a:gd name="T10" fmla="*/ 2147483647 w 726"/>
              <a:gd name="T11" fmla="*/ 2147483647 h 2313"/>
              <a:gd name="T12" fmla="*/ 2147483647 w 726"/>
              <a:gd name="T13" fmla="*/ 2147483647 h 2313"/>
              <a:gd name="T14" fmla="*/ 2147483647 w 726"/>
              <a:gd name="T15" fmla="*/ 2147483647 h 2313"/>
              <a:gd name="T16" fmla="*/ 2147483647 w 726"/>
              <a:gd name="T17" fmla="*/ 2147483647 h 2313"/>
              <a:gd name="T18" fmla="*/ 2147483647 w 726"/>
              <a:gd name="T19" fmla="*/ 2147483647 h 23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6"/>
              <a:gd name="T31" fmla="*/ 0 h 2313"/>
              <a:gd name="T32" fmla="*/ 726 w 726"/>
              <a:gd name="T33" fmla="*/ 2313 h 23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6" h="2313">
                <a:moveTo>
                  <a:pt x="53" y="0"/>
                </a:moveTo>
                <a:cubicBezTo>
                  <a:pt x="26" y="64"/>
                  <a:pt x="0" y="128"/>
                  <a:pt x="53" y="181"/>
                </a:cubicBezTo>
                <a:cubicBezTo>
                  <a:pt x="106" y="234"/>
                  <a:pt x="303" y="249"/>
                  <a:pt x="371" y="317"/>
                </a:cubicBezTo>
                <a:cubicBezTo>
                  <a:pt x="439" y="385"/>
                  <a:pt x="424" y="529"/>
                  <a:pt x="462" y="589"/>
                </a:cubicBezTo>
                <a:cubicBezTo>
                  <a:pt x="500" y="649"/>
                  <a:pt x="575" y="536"/>
                  <a:pt x="598" y="680"/>
                </a:cubicBezTo>
                <a:cubicBezTo>
                  <a:pt x="621" y="824"/>
                  <a:pt x="636" y="1255"/>
                  <a:pt x="598" y="1451"/>
                </a:cubicBezTo>
                <a:cubicBezTo>
                  <a:pt x="560" y="1647"/>
                  <a:pt x="394" y="1753"/>
                  <a:pt x="371" y="1859"/>
                </a:cubicBezTo>
                <a:cubicBezTo>
                  <a:pt x="348" y="1965"/>
                  <a:pt x="409" y="2048"/>
                  <a:pt x="462" y="2086"/>
                </a:cubicBezTo>
                <a:cubicBezTo>
                  <a:pt x="515" y="2124"/>
                  <a:pt x="650" y="2048"/>
                  <a:pt x="688" y="2086"/>
                </a:cubicBezTo>
                <a:cubicBezTo>
                  <a:pt x="726" y="2124"/>
                  <a:pt x="707" y="2218"/>
                  <a:pt x="688" y="2313"/>
                </a:cubicBezTo>
              </a:path>
            </a:pathLst>
          </a:custGeom>
          <a:noFill/>
          <a:ln w="50800">
            <a:solidFill>
              <a:srgbClr val="FF0000"/>
            </a:solidFill>
            <a:round/>
            <a:headEnd/>
            <a:tailEnd/>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indent="0" eaLnBrk="1" hangingPunct="1"/>
            <a:r>
              <a:rPr lang="en-US" dirty="0"/>
              <a:t>Why Graphic Design?</a:t>
            </a:r>
          </a:p>
        </p:txBody>
      </p:sp>
      <p:sp>
        <p:nvSpPr>
          <p:cNvPr id="13315" name="Rectangle 3"/>
          <p:cNvSpPr>
            <a:spLocks noGrp="1" noChangeArrowheads="1"/>
          </p:cNvSpPr>
          <p:nvPr>
            <p:ph idx="1"/>
          </p:nvPr>
        </p:nvSpPr>
        <p:spPr>
          <a:xfrm>
            <a:off x="517525" y="1125538"/>
            <a:ext cx="8302625" cy="5040312"/>
          </a:xfrm>
        </p:spPr>
        <p:txBody>
          <a:bodyPr/>
          <a:lstStyle/>
          <a:p>
            <a:pPr marL="0" indent="0" eaLnBrk="1" hangingPunct="1">
              <a:buFontTx/>
              <a:buNone/>
            </a:pPr>
            <a:r>
              <a:rPr lang="en-US" b="0"/>
              <a:t>Designers aren’t engineers</a:t>
            </a:r>
          </a:p>
          <a:p>
            <a:pPr lvl="1" eaLnBrk="1" hangingPunct="1">
              <a:buFontTx/>
              <a:buNone/>
            </a:pPr>
            <a:r>
              <a:rPr lang="en-US"/>
              <a:t>That shows as well…</a:t>
            </a:r>
          </a:p>
        </p:txBody>
      </p:sp>
      <p:pic>
        <p:nvPicPr>
          <p:cNvPr id="13316" name="Picture 4"/>
          <p:cNvPicPr>
            <a:picLocks noChangeAspect="1" noChangeArrowheads="1"/>
          </p:cNvPicPr>
          <p:nvPr/>
        </p:nvPicPr>
        <p:blipFill>
          <a:blip r:embed="rId3" cstate="print"/>
          <a:srcRect/>
          <a:stretch>
            <a:fillRect/>
          </a:stretch>
        </p:blipFill>
        <p:spPr bwMode="auto">
          <a:xfrm>
            <a:off x="0" y="2554288"/>
            <a:ext cx="9180513" cy="4303712"/>
          </a:xfrm>
          <a:prstGeom prst="rect">
            <a:avLst/>
          </a:prstGeom>
          <a:noFill/>
          <a:ln w="25400">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rtlCol="0">
            <a:normAutofit/>
          </a:bodyPr>
          <a:lstStyle/>
          <a:p>
            <a:pPr indent="0" eaLnBrk="1" fontAlgn="auto" hangingPunct="1">
              <a:spcAft>
                <a:spcPts val="0"/>
              </a:spcAft>
              <a:defRPr/>
            </a:pPr>
            <a:r>
              <a:rPr lang="en-US" sz="3600" dirty="0"/>
              <a:t>Take advantage of natural lines: margins</a:t>
            </a:r>
          </a:p>
        </p:txBody>
      </p:sp>
      <p:sp>
        <p:nvSpPr>
          <p:cNvPr id="47107" name="Rectangle 3"/>
          <p:cNvSpPr>
            <a:spLocks noChangeArrowheads="1"/>
          </p:cNvSpPr>
          <p:nvPr/>
        </p:nvSpPr>
        <p:spPr bwMode="auto">
          <a:xfrm>
            <a:off x="2625725" y="1196975"/>
            <a:ext cx="4033838" cy="5040313"/>
          </a:xfrm>
          <a:prstGeom prst="rect">
            <a:avLst/>
          </a:prstGeom>
          <a:solidFill>
            <a:srgbClr val="FFFF99"/>
          </a:solidFill>
          <a:ln w="50800">
            <a:noFill/>
            <a:miter lim="800000"/>
            <a:headEnd/>
            <a:tailEnd/>
          </a:ln>
        </p:spPr>
        <p:txBody>
          <a:bodyPr wrap="none" anchor="ctr"/>
          <a:lstStyle/>
          <a:p>
            <a:endParaRPr lang="pt-PT"/>
          </a:p>
        </p:txBody>
      </p:sp>
      <p:sp>
        <p:nvSpPr>
          <p:cNvPr id="47108" name="Text Box 4"/>
          <p:cNvSpPr txBox="1">
            <a:spLocks noChangeArrowheads="1"/>
          </p:cNvSpPr>
          <p:nvPr/>
        </p:nvSpPr>
        <p:spPr bwMode="auto">
          <a:xfrm>
            <a:off x="2843213" y="1339850"/>
            <a:ext cx="3673475" cy="4194175"/>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spcBef>
                <a:spcPct val="50000"/>
              </a:spcBef>
            </a:pPr>
            <a:endParaRPr lang="en-US">
              <a:solidFill>
                <a:srgbClr val="000000"/>
              </a:solidFill>
            </a:endParaRPr>
          </a:p>
          <a:p>
            <a:pPr>
              <a:spcBef>
                <a:spcPct val="50000"/>
              </a:spcBef>
            </a:pPr>
            <a:r>
              <a:rPr lang="en-US">
                <a:solidFill>
                  <a:srgbClr val="000000"/>
                </a:solidFill>
              </a:rPr>
              <a:t>Produção de Conteúdos Multimédia</a:t>
            </a:r>
          </a:p>
          <a:p>
            <a:r>
              <a:rPr lang="en-US" sz="2400" b="1">
                <a:solidFill>
                  <a:srgbClr val="000000"/>
                </a:solidFill>
              </a:rPr>
              <a:t>Relatório do Projecto</a:t>
            </a:r>
          </a:p>
          <a:p>
            <a:pPr>
              <a:spcBef>
                <a:spcPct val="50000"/>
              </a:spcBef>
            </a:pPr>
            <a:endParaRPr lang="en-US" sz="2400" b="1">
              <a:solidFill>
                <a:srgbClr val="000000"/>
              </a:solidFill>
            </a:endParaRPr>
          </a:p>
          <a:p>
            <a:pPr>
              <a:spcBef>
                <a:spcPct val="50000"/>
              </a:spcBef>
            </a:pPr>
            <a:endParaRPr lang="en-US">
              <a:solidFill>
                <a:srgbClr val="000000"/>
              </a:solidFill>
            </a:endParaRPr>
          </a:p>
          <a:p>
            <a:pPr>
              <a:spcBef>
                <a:spcPct val="50000"/>
              </a:spcBef>
            </a:pPr>
            <a:endParaRPr lang="en-US">
              <a:solidFill>
                <a:srgbClr val="000000"/>
              </a:solidFill>
            </a:endParaRPr>
          </a:p>
          <a:p>
            <a:pPr>
              <a:spcBef>
                <a:spcPct val="50000"/>
              </a:spcBef>
            </a:pPr>
            <a:r>
              <a:rPr lang="en-US">
                <a:solidFill>
                  <a:srgbClr val="000000"/>
                </a:solidFill>
              </a:rPr>
              <a:t>Daniel Gonçalves</a:t>
            </a:r>
          </a:p>
          <a:p>
            <a:pPr>
              <a:spcBef>
                <a:spcPct val="50000"/>
              </a:spcBef>
            </a:pPr>
            <a:r>
              <a:rPr lang="en-US" sz="1400">
                <a:solidFill>
                  <a:srgbClr val="000000"/>
                </a:solidFill>
              </a:rPr>
              <a:t>Instituto Superior Técnico</a:t>
            </a:r>
          </a:p>
          <a:p>
            <a:r>
              <a:rPr lang="en-US" sz="1400">
                <a:solidFill>
                  <a:srgbClr val="000000"/>
                </a:solidFill>
              </a:rPr>
              <a:t>Março de 2007</a:t>
            </a:r>
          </a:p>
          <a:p>
            <a:pPr algn="ctr">
              <a:spcBef>
                <a:spcPct val="50000"/>
              </a:spcBef>
            </a:pPr>
            <a:endParaRPr lang="en-US" sz="1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indent="0" eaLnBrk="1" hangingPunct="1"/>
            <a:r>
              <a:rPr lang="en-US"/>
              <a:t>The problem with centering</a:t>
            </a:r>
          </a:p>
        </p:txBody>
      </p:sp>
      <p:sp>
        <p:nvSpPr>
          <p:cNvPr id="48131" name="Rectangle 3"/>
          <p:cNvSpPr>
            <a:spLocks noGrp="1" noChangeArrowheads="1"/>
          </p:cNvSpPr>
          <p:nvPr>
            <p:ph idx="1"/>
          </p:nvPr>
        </p:nvSpPr>
        <p:spPr/>
        <p:txBody>
          <a:bodyPr/>
          <a:lstStyle/>
          <a:p>
            <a:pPr marL="0" indent="0" eaLnBrk="1" hangingPunct="1">
              <a:buFontTx/>
              <a:buNone/>
            </a:pPr>
            <a:r>
              <a:rPr lang="en-US" b="0"/>
              <a:t>It is not bad…</a:t>
            </a:r>
          </a:p>
          <a:p>
            <a:pPr marL="0" indent="0" eaLnBrk="1" hangingPunct="1">
              <a:buFontTx/>
              <a:buNone/>
            </a:pPr>
            <a:r>
              <a:rPr lang="en-US" b="0"/>
              <a:t>… but has little impact</a:t>
            </a:r>
          </a:p>
          <a:p>
            <a:pPr marL="0" indent="0" eaLnBrk="1" hangingPunct="1">
              <a:buFontTx/>
              <a:buNone/>
            </a:pPr>
            <a:endParaRPr lang="en-US" b="0"/>
          </a:p>
          <a:p>
            <a:pPr marL="0" indent="0" eaLnBrk="1" hangingPunct="1">
              <a:buFontTx/>
              <a:buNone/>
            </a:pPr>
            <a:endParaRPr lang="en-US" b="0"/>
          </a:p>
          <a:p>
            <a:pPr marL="0" indent="0" eaLnBrk="1" hangingPunct="1">
              <a:buFontTx/>
              <a:buNone/>
            </a:pPr>
            <a:r>
              <a:rPr lang="en-US" b="0">
                <a:solidFill>
                  <a:schemeClr val="accent1"/>
                </a:solidFill>
              </a:rPr>
              <a:t>STRONG</a:t>
            </a:r>
            <a:r>
              <a:rPr lang="en-US" b="0"/>
              <a:t> alignments are better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indent="0" eaLnBrk="1" hangingPunct="1"/>
            <a:r>
              <a:rPr lang="en-US"/>
              <a:t>Which one would we hire?</a:t>
            </a:r>
          </a:p>
        </p:txBody>
      </p:sp>
      <p:sp>
        <p:nvSpPr>
          <p:cNvPr id="49155" name="Rectangle 4"/>
          <p:cNvSpPr>
            <a:spLocks noChangeArrowheads="1"/>
          </p:cNvSpPr>
          <p:nvPr/>
        </p:nvSpPr>
        <p:spPr bwMode="auto">
          <a:xfrm>
            <a:off x="1547813" y="1989138"/>
            <a:ext cx="5832475" cy="3384550"/>
          </a:xfrm>
          <a:prstGeom prst="rect">
            <a:avLst/>
          </a:prstGeom>
          <a:solidFill>
            <a:srgbClr val="FFFF99"/>
          </a:solidFill>
          <a:ln w="25400">
            <a:noFill/>
            <a:miter lim="800000"/>
            <a:headEnd/>
            <a:tailEnd/>
          </a:ln>
        </p:spPr>
        <p:txBody>
          <a:bodyPr wrap="none" anchor="ctr"/>
          <a:lstStyle/>
          <a:p>
            <a:endParaRPr lang="pt-PT"/>
          </a:p>
        </p:txBody>
      </p:sp>
      <p:sp>
        <p:nvSpPr>
          <p:cNvPr id="49156" name="Text Box 5"/>
          <p:cNvSpPr txBox="1">
            <a:spLocks noChangeArrowheads="1"/>
          </p:cNvSpPr>
          <p:nvPr/>
        </p:nvSpPr>
        <p:spPr bwMode="auto">
          <a:xfrm>
            <a:off x="2916238" y="2798763"/>
            <a:ext cx="3097212" cy="7016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Manuel da Silva,</a:t>
            </a:r>
          </a:p>
          <a:p>
            <a:pPr algn="ctr">
              <a:lnSpc>
                <a:spcPct val="50000"/>
              </a:lnSpc>
              <a:spcBef>
                <a:spcPct val="50000"/>
              </a:spcBef>
            </a:pPr>
            <a:r>
              <a:rPr lang="en-US" sz="2000">
                <a:solidFill>
                  <a:srgbClr val="000000"/>
                </a:solidFill>
              </a:rPr>
              <a:t>Engenheiro</a:t>
            </a:r>
          </a:p>
        </p:txBody>
      </p:sp>
      <p:sp>
        <p:nvSpPr>
          <p:cNvPr id="49157" name="Text Box 6"/>
          <p:cNvSpPr txBox="1">
            <a:spLocks noChangeArrowheads="1"/>
          </p:cNvSpPr>
          <p:nvPr/>
        </p:nvSpPr>
        <p:spPr bwMode="auto">
          <a:xfrm>
            <a:off x="1547813" y="4437063"/>
            <a:ext cx="5761037" cy="366712"/>
          </a:xfrm>
          <a:prstGeom prst="rect">
            <a:avLst/>
          </a:prstGeom>
          <a:noFill/>
          <a:ln w="25400">
            <a:noFill/>
            <a:miter lim="800000"/>
            <a:headEnd/>
            <a:tailEnd/>
          </a:ln>
        </p:spPr>
        <p:txBody>
          <a:bodyPr>
            <a:spAutoFit/>
          </a:bodyPr>
          <a:lstStyle/>
          <a:p>
            <a:pPr algn="ctr">
              <a:spcBef>
                <a:spcPct val="50000"/>
              </a:spcBef>
            </a:pPr>
            <a:r>
              <a:rPr lang="en-US">
                <a:solidFill>
                  <a:srgbClr val="000000"/>
                </a:solidFill>
              </a:rPr>
              <a:t>1000 - Lisboa, Portugal</a:t>
            </a:r>
          </a:p>
        </p:txBody>
      </p:sp>
      <p:sp>
        <p:nvSpPr>
          <p:cNvPr id="49158" name="Text Box 7"/>
          <p:cNvSpPr txBox="1">
            <a:spLocks noChangeArrowheads="1"/>
          </p:cNvSpPr>
          <p:nvPr/>
        </p:nvSpPr>
        <p:spPr bwMode="auto">
          <a:xfrm>
            <a:off x="1547813" y="41497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Rua das Casas Novas, 9</a:t>
            </a:r>
          </a:p>
        </p:txBody>
      </p:sp>
      <p:sp>
        <p:nvSpPr>
          <p:cNvPr id="49159" name="Text Box 8"/>
          <p:cNvSpPr txBox="1">
            <a:spLocks noChangeArrowheads="1"/>
          </p:cNvSpPr>
          <p:nvPr/>
        </p:nvSpPr>
        <p:spPr bwMode="auto">
          <a:xfrm>
            <a:off x="1547813" y="4797425"/>
            <a:ext cx="5761037" cy="366713"/>
          </a:xfrm>
          <a:prstGeom prst="rect">
            <a:avLst/>
          </a:prstGeom>
          <a:noFill/>
          <a:ln w="25400">
            <a:noFill/>
            <a:miter lim="800000"/>
            <a:headEnd/>
            <a:tailEnd/>
          </a:ln>
        </p:spPr>
        <p:txBody>
          <a:bodyPr>
            <a:spAutoFit/>
          </a:bodyPr>
          <a:lstStyle/>
          <a:p>
            <a:pPr algn="ctr">
              <a:spcBef>
                <a:spcPct val="50000"/>
              </a:spcBef>
            </a:pPr>
            <a:r>
              <a:rPr lang="en-US">
                <a:solidFill>
                  <a:srgbClr val="000000"/>
                </a:solidFill>
              </a:rPr>
              <a:t>212123456</a:t>
            </a:r>
          </a:p>
        </p:txBody>
      </p:sp>
      <p:sp>
        <p:nvSpPr>
          <p:cNvPr id="49160" name="Text Box 9"/>
          <p:cNvSpPr txBox="1">
            <a:spLocks noChangeArrowheads="1"/>
          </p:cNvSpPr>
          <p:nvPr/>
        </p:nvSpPr>
        <p:spPr bwMode="auto">
          <a:xfrm>
            <a:off x="2700338" y="2295525"/>
            <a:ext cx="3600450" cy="579438"/>
          </a:xfrm>
          <a:prstGeom prst="rect">
            <a:avLst/>
          </a:prstGeom>
          <a:noFill/>
          <a:ln w="25400">
            <a:noFill/>
            <a:miter lim="800000"/>
            <a:headEnd/>
            <a:tailEnd/>
          </a:ln>
        </p:spPr>
        <p:txBody>
          <a:bodyPr>
            <a:spAutoFit/>
          </a:bodyPr>
          <a:lstStyle/>
          <a:p>
            <a:pPr algn="ctr">
              <a:spcBef>
                <a:spcPct val="50000"/>
              </a:spcBef>
            </a:pPr>
            <a:r>
              <a:rPr lang="en-US" sz="3200" b="1">
                <a:solidFill>
                  <a:srgbClr val="000000"/>
                </a:solidFill>
              </a:rPr>
              <a:t>Consultora, Lda.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indent="0" eaLnBrk="1" hangingPunct="1"/>
            <a:r>
              <a:rPr lang="en-US"/>
              <a:t>Which one would we hire?</a:t>
            </a:r>
          </a:p>
        </p:txBody>
      </p:sp>
      <p:sp>
        <p:nvSpPr>
          <p:cNvPr id="50179" name="Rectangle 3"/>
          <p:cNvSpPr>
            <a:spLocks noChangeArrowheads="1"/>
          </p:cNvSpPr>
          <p:nvPr/>
        </p:nvSpPr>
        <p:spPr bwMode="auto">
          <a:xfrm>
            <a:off x="1908175" y="1989138"/>
            <a:ext cx="5472113" cy="3384550"/>
          </a:xfrm>
          <a:prstGeom prst="rect">
            <a:avLst/>
          </a:prstGeom>
          <a:solidFill>
            <a:srgbClr val="FFFF99"/>
          </a:solidFill>
          <a:ln w="25400">
            <a:noFill/>
            <a:miter lim="800000"/>
            <a:headEnd/>
            <a:tailEnd/>
          </a:ln>
        </p:spPr>
        <p:txBody>
          <a:bodyPr wrap="none" anchor="ctr"/>
          <a:lstStyle/>
          <a:p>
            <a:endParaRPr lang="pt-PT"/>
          </a:p>
        </p:txBody>
      </p:sp>
      <p:sp>
        <p:nvSpPr>
          <p:cNvPr id="50180" name="Text Box 4"/>
          <p:cNvSpPr txBox="1">
            <a:spLocks noChangeArrowheads="1"/>
          </p:cNvSpPr>
          <p:nvPr/>
        </p:nvSpPr>
        <p:spPr bwMode="auto">
          <a:xfrm>
            <a:off x="2338388" y="2636838"/>
            <a:ext cx="4681537" cy="396875"/>
          </a:xfrm>
          <a:prstGeom prst="rect">
            <a:avLst/>
          </a:prstGeom>
          <a:noFill/>
          <a:ln w="25400">
            <a:noFill/>
            <a:miter lim="800000"/>
            <a:headEnd/>
            <a:tailEnd/>
          </a:ln>
        </p:spPr>
        <p:txBody>
          <a:bodyPr>
            <a:spAutoFit/>
          </a:bodyPr>
          <a:lstStyle/>
          <a:p>
            <a:pPr algn="r">
              <a:spcBef>
                <a:spcPct val="50000"/>
              </a:spcBef>
            </a:pPr>
            <a:r>
              <a:rPr lang="en-US" sz="2000">
                <a:solidFill>
                  <a:srgbClr val="000000"/>
                </a:solidFill>
              </a:rPr>
              <a:t>Manuel da Silva, Engenheiro</a:t>
            </a:r>
          </a:p>
        </p:txBody>
      </p:sp>
      <p:sp>
        <p:nvSpPr>
          <p:cNvPr id="50181" name="Text Box 5"/>
          <p:cNvSpPr txBox="1">
            <a:spLocks noChangeArrowheads="1"/>
          </p:cNvSpPr>
          <p:nvPr/>
        </p:nvSpPr>
        <p:spPr bwMode="auto">
          <a:xfrm>
            <a:off x="1258888" y="4437063"/>
            <a:ext cx="5761037" cy="366712"/>
          </a:xfrm>
          <a:prstGeom prst="rect">
            <a:avLst/>
          </a:prstGeom>
          <a:noFill/>
          <a:ln w="25400">
            <a:noFill/>
            <a:miter lim="800000"/>
            <a:headEnd/>
            <a:tailEnd/>
          </a:ln>
        </p:spPr>
        <p:txBody>
          <a:bodyPr>
            <a:spAutoFit/>
          </a:bodyPr>
          <a:lstStyle/>
          <a:p>
            <a:pPr algn="r">
              <a:spcBef>
                <a:spcPct val="50000"/>
              </a:spcBef>
            </a:pPr>
            <a:r>
              <a:rPr lang="en-US">
                <a:solidFill>
                  <a:srgbClr val="000000"/>
                </a:solidFill>
              </a:rPr>
              <a:t>1000 - Lisboa, Portugal</a:t>
            </a:r>
          </a:p>
        </p:txBody>
      </p:sp>
      <p:sp>
        <p:nvSpPr>
          <p:cNvPr id="50182" name="Text Box 6"/>
          <p:cNvSpPr txBox="1">
            <a:spLocks noChangeArrowheads="1"/>
          </p:cNvSpPr>
          <p:nvPr/>
        </p:nvSpPr>
        <p:spPr bwMode="auto">
          <a:xfrm>
            <a:off x="1258888" y="4149725"/>
            <a:ext cx="5761037" cy="366713"/>
          </a:xfrm>
          <a:prstGeom prst="rect">
            <a:avLst/>
          </a:prstGeom>
          <a:noFill/>
          <a:ln w="25400">
            <a:noFill/>
            <a:miter lim="800000"/>
            <a:headEnd/>
            <a:tailEnd/>
          </a:ln>
        </p:spPr>
        <p:txBody>
          <a:bodyPr>
            <a:spAutoFit/>
          </a:bodyPr>
          <a:lstStyle/>
          <a:p>
            <a:pPr algn="r">
              <a:spcBef>
                <a:spcPct val="50000"/>
              </a:spcBef>
            </a:pPr>
            <a:r>
              <a:rPr lang="en-US">
                <a:solidFill>
                  <a:srgbClr val="000000"/>
                </a:solidFill>
              </a:rPr>
              <a:t>Rua das Casas Novas, 9</a:t>
            </a:r>
          </a:p>
        </p:txBody>
      </p:sp>
      <p:sp>
        <p:nvSpPr>
          <p:cNvPr id="50183" name="Text Box 7"/>
          <p:cNvSpPr txBox="1">
            <a:spLocks noChangeArrowheads="1"/>
          </p:cNvSpPr>
          <p:nvPr/>
        </p:nvSpPr>
        <p:spPr bwMode="auto">
          <a:xfrm>
            <a:off x="1258888" y="4797425"/>
            <a:ext cx="5761037" cy="366713"/>
          </a:xfrm>
          <a:prstGeom prst="rect">
            <a:avLst/>
          </a:prstGeom>
          <a:noFill/>
          <a:ln w="25400">
            <a:noFill/>
            <a:miter lim="800000"/>
            <a:headEnd/>
            <a:tailEnd/>
          </a:ln>
        </p:spPr>
        <p:txBody>
          <a:bodyPr>
            <a:spAutoFit/>
          </a:bodyPr>
          <a:lstStyle/>
          <a:p>
            <a:pPr algn="r">
              <a:spcBef>
                <a:spcPct val="50000"/>
              </a:spcBef>
            </a:pPr>
            <a:r>
              <a:rPr lang="en-US">
                <a:solidFill>
                  <a:srgbClr val="000000"/>
                </a:solidFill>
              </a:rPr>
              <a:t>212123456</a:t>
            </a:r>
          </a:p>
        </p:txBody>
      </p:sp>
      <p:sp>
        <p:nvSpPr>
          <p:cNvPr id="50184" name="Text Box 8"/>
          <p:cNvSpPr txBox="1">
            <a:spLocks noChangeArrowheads="1"/>
          </p:cNvSpPr>
          <p:nvPr/>
        </p:nvSpPr>
        <p:spPr bwMode="auto">
          <a:xfrm>
            <a:off x="3419475" y="2133600"/>
            <a:ext cx="3600450" cy="579438"/>
          </a:xfrm>
          <a:prstGeom prst="rect">
            <a:avLst/>
          </a:prstGeom>
          <a:noFill/>
          <a:ln w="25400">
            <a:noFill/>
            <a:miter lim="800000"/>
            <a:headEnd/>
            <a:tailEnd/>
          </a:ln>
        </p:spPr>
        <p:txBody>
          <a:bodyPr>
            <a:spAutoFit/>
          </a:bodyPr>
          <a:lstStyle/>
          <a:p>
            <a:pPr algn="r">
              <a:spcBef>
                <a:spcPct val="50000"/>
              </a:spcBef>
            </a:pPr>
            <a:r>
              <a:rPr lang="en-US" sz="3200" b="1">
                <a:solidFill>
                  <a:srgbClr val="000000"/>
                </a:solidFill>
              </a:rPr>
              <a:t>Consultora, Lda.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indent="0" eaLnBrk="1" hangingPunct="1"/>
            <a:r>
              <a:rPr lang="en-US"/>
              <a:t>Natural lines – Other Elements</a:t>
            </a:r>
          </a:p>
        </p:txBody>
      </p:sp>
      <p:sp>
        <p:nvSpPr>
          <p:cNvPr id="51203" name="Rectangle 4"/>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1204" name="Text Box 5"/>
          <p:cNvSpPr txBox="1">
            <a:spLocks noChangeArrowheads="1"/>
          </p:cNvSpPr>
          <p:nvPr/>
        </p:nvSpPr>
        <p:spPr bwMode="auto">
          <a:xfrm>
            <a:off x="2843213" y="1339850"/>
            <a:ext cx="3673475" cy="2349500"/>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spcBef>
                <a:spcPct val="50000"/>
              </a:spcBef>
            </a:pPr>
            <a:endParaRPr lang="en-US">
              <a:solidFill>
                <a:srgbClr val="000000"/>
              </a:solidFill>
            </a:endParaRPr>
          </a:p>
          <a:p>
            <a:r>
              <a:rPr lang="en-US" sz="2400" b="1">
                <a:solidFill>
                  <a:srgbClr val="000000"/>
                </a:solidFill>
              </a:rPr>
              <a:t>Manuel Silva</a:t>
            </a:r>
          </a:p>
          <a:p>
            <a:r>
              <a:rPr lang="en-US" sz="1600">
                <a:solidFill>
                  <a:srgbClr val="000000"/>
                </a:solidFill>
              </a:rPr>
              <a:t>Obras completas</a:t>
            </a:r>
          </a:p>
          <a:p>
            <a:pPr>
              <a:spcBef>
                <a:spcPct val="50000"/>
              </a:spcBef>
            </a:pPr>
            <a:endParaRPr lang="en-US" sz="2400" b="1">
              <a:solidFill>
                <a:srgbClr val="000000"/>
              </a:solidFill>
            </a:endParaRPr>
          </a:p>
          <a:p>
            <a:pPr>
              <a:spcBef>
                <a:spcPct val="50000"/>
              </a:spcBef>
            </a:pPr>
            <a:endParaRPr lang="en-US">
              <a:solidFill>
                <a:srgbClr val="000000"/>
              </a:solidFill>
            </a:endParaRPr>
          </a:p>
        </p:txBody>
      </p:sp>
      <p:sp>
        <p:nvSpPr>
          <p:cNvPr id="51205" name="Text Box 6"/>
          <p:cNvSpPr txBox="1">
            <a:spLocks noChangeArrowheads="1"/>
          </p:cNvSpPr>
          <p:nvPr/>
        </p:nvSpPr>
        <p:spPr bwMode="auto">
          <a:xfrm>
            <a:off x="3419475" y="4418013"/>
            <a:ext cx="2303463" cy="1603375"/>
          </a:xfrm>
          <a:prstGeom prst="rect">
            <a:avLst/>
          </a:prstGeom>
          <a:noFill/>
          <a:ln w="50800">
            <a:noFill/>
            <a:miter lim="800000"/>
            <a:headEnd/>
            <a:tailEnd/>
          </a:ln>
        </p:spPr>
        <p:txBody>
          <a:bodyPr>
            <a:spAutoFit/>
          </a:bodyPr>
          <a:lstStyle/>
          <a:p>
            <a:pPr algn="ctr">
              <a:spcBef>
                <a:spcPct val="50000"/>
              </a:spcBef>
            </a:pPr>
            <a:r>
              <a:rPr lang="en-US">
                <a:solidFill>
                  <a:srgbClr val="000000"/>
                </a:solidFill>
              </a:rPr>
              <a:t>Uma colectânea das obras literárias do grande escritor lisboeta</a:t>
            </a:r>
          </a:p>
          <a:p>
            <a:pPr>
              <a:spcBef>
                <a:spcPct val="50000"/>
              </a:spcBef>
            </a:pPr>
            <a:endParaRPr lang="en-US">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indent="0" eaLnBrk="1" hangingPunct="1"/>
            <a:r>
              <a:rPr lang="en-US"/>
              <a:t>Natural lines – Other Elements</a:t>
            </a:r>
          </a:p>
        </p:txBody>
      </p:sp>
      <p:sp>
        <p:nvSpPr>
          <p:cNvPr id="52227"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2228" name="Text Box 4"/>
          <p:cNvSpPr txBox="1">
            <a:spLocks noChangeArrowheads="1"/>
          </p:cNvSpPr>
          <p:nvPr/>
        </p:nvSpPr>
        <p:spPr bwMode="auto">
          <a:xfrm>
            <a:off x="2843213" y="1339850"/>
            <a:ext cx="3673475" cy="2349500"/>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spcBef>
                <a:spcPct val="50000"/>
              </a:spcBef>
            </a:pPr>
            <a:endParaRPr lang="en-US">
              <a:solidFill>
                <a:srgbClr val="000000"/>
              </a:solidFill>
            </a:endParaRPr>
          </a:p>
          <a:p>
            <a:r>
              <a:rPr lang="en-US" sz="2400" b="1">
                <a:solidFill>
                  <a:srgbClr val="000000"/>
                </a:solidFill>
              </a:rPr>
              <a:t>Manuel Silva</a:t>
            </a:r>
          </a:p>
          <a:p>
            <a:r>
              <a:rPr lang="en-US" sz="1600">
                <a:solidFill>
                  <a:srgbClr val="000000"/>
                </a:solidFill>
              </a:rPr>
              <a:t>Obras completas</a:t>
            </a:r>
          </a:p>
          <a:p>
            <a:pPr>
              <a:spcBef>
                <a:spcPct val="50000"/>
              </a:spcBef>
            </a:pPr>
            <a:endParaRPr lang="en-US" sz="2400" b="1">
              <a:solidFill>
                <a:srgbClr val="000000"/>
              </a:solidFill>
            </a:endParaRPr>
          </a:p>
          <a:p>
            <a:pPr>
              <a:spcBef>
                <a:spcPct val="50000"/>
              </a:spcBef>
            </a:pPr>
            <a:endParaRPr lang="en-US">
              <a:solidFill>
                <a:srgbClr val="000000"/>
              </a:solidFill>
            </a:endParaRPr>
          </a:p>
        </p:txBody>
      </p:sp>
      <p:sp>
        <p:nvSpPr>
          <p:cNvPr id="52229" name="Text Box 5"/>
          <p:cNvSpPr txBox="1">
            <a:spLocks noChangeArrowheads="1"/>
          </p:cNvSpPr>
          <p:nvPr/>
        </p:nvSpPr>
        <p:spPr bwMode="auto">
          <a:xfrm>
            <a:off x="3419475" y="4418013"/>
            <a:ext cx="2303463" cy="1603375"/>
          </a:xfrm>
          <a:prstGeom prst="rect">
            <a:avLst/>
          </a:prstGeom>
          <a:noFill/>
          <a:ln w="50800">
            <a:noFill/>
            <a:miter lim="800000"/>
            <a:headEnd/>
            <a:tailEnd/>
          </a:ln>
        </p:spPr>
        <p:txBody>
          <a:bodyPr>
            <a:spAutoFit/>
          </a:bodyPr>
          <a:lstStyle/>
          <a:p>
            <a:pPr algn="ctr">
              <a:spcBef>
                <a:spcPct val="50000"/>
              </a:spcBef>
            </a:pPr>
            <a:r>
              <a:rPr lang="en-US">
                <a:solidFill>
                  <a:srgbClr val="000000"/>
                </a:solidFill>
              </a:rPr>
              <a:t>Uma colectânea das obras literárias do grande escritor lisboeta</a:t>
            </a:r>
          </a:p>
          <a:p>
            <a:pPr>
              <a:spcBef>
                <a:spcPct val="50000"/>
              </a:spcBef>
            </a:pPr>
            <a:endParaRPr lang="en-US">
              <a:solidFill>
                <a:srgbClr val="000000"/>
              </a:solidFill>
            </a:endParaRPr>
          </a:p>
        </p:txBody>
      </p:sp>
      <p:sp>
        <p:nvSpPr>
          <p:cNvPr id="52230" name="Rectangle 6"/>
          <p:cNvSpPr>
            <a:spLocks noChangeArrowheads="1"/>
          </p:cNvSpPr>
          <p:nvPr/>
        </p:nvSpPr>
        <p:spPr bwMode="auto">
          <a:xfrm>
            <a:off x="3276600" y="4292600"/>
            <a:ext cx="2592388" cy="1512888"/>
          </a:xfrm>
          <a:prstGeom prst="rect">
            <a:avLst/>
          </a:prstGeom>
          <a:noFill/>
          <a:ln w="50800">
            <a:solidFill>
              <a:srgbClr val="FF0000"/>
            </a:solidFill>
            <a:miter lim="800000"/>
            <a:headEnd/>
            <a:tailEnd/>
          </a:ln>
        </p:spPr>
        <p:txBody>
          <a:bodyPr wrap="none" anchor="ctr"/>
          <a:lstStyle/>
          <a:p>
            <a:endParaRPr lang="pt-PT"/>
          </a:p>
        </p:txBody>
      </p:sp>
      <p:sp>
        <p:nvSpPr>
          <p:cNvPr id="52231" name="Text Box 7"/>
          <p:cNvSpPr txBox="1">
            <a:spLocks noChangeArrowheads="1"/>
          </p:cNvSpPr>
          <p:nvPr/>
        </p:nvSpPr>
        <p:spPr bwMode="auto">
          <a:xfrm>
            <a:off x="3419475" y="5799138"/>
            <a:ext cx="3168650" cy="369887"/>
          </a:xfrm>
          <a:prstGeom prst="rect">
            <a:avLst/>
          </a:prstGeom>
          <a:noFill/>
          <a:ln w="50800">
            <a:noFill/>
            <a:miter lim="800000"/>
            <a:headEnd/>
            <a:tailEnd/>
          </a:ln>
        </p:spPr>
        <p:txBody>
          <a:bodyPr>
            <a:spAutoFit/>
          </a:bodyPr>
          <a:lstStyle/>
          <a:p>
            <a:pPr>
              <a:spcBef>
                <a:spcPct val="50000"/>
              </a:spcBef>
            </a:pPr>
            <a:r>
              <a:rPr lang="en-US">
                <a:solidFill>
                  <a:srgbClr val="FF0000"/>
                </a:solidFill>
              </a:rPr>
              <a:t>This is aligned to what???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indent="0" eaLnBrk="1" hangingPunct="1"/>
            <a:r>
              <a:rPr lang="en-US"/>
              <a:t>Natural lines – Other Elements</a:t>
            </a:r>
          </a:p>
        </p:txBody>
      </p:sp>
      <p:sp>
        <p:nvSpPr>
          <p:cNvPr id="53251"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3252" name="Text Box 4"/>
          <p:cNvSpPr txBox="1">
            <a:spLocks noChangeArrowheads="1"/>
          </p:cNvSpPr>
          <p:nvPr/>
        </p:nvSpPr>
        <p:spPr bwMode="auto">
          <a:xfrm>
            <a:off x="2843213" y="1125538"/>
            <a:ext cx="3673475" cy="2349500"/>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spcBef>
                <a:spcPct val="50000"/>
              </a:spcBef>
            </a:pPr>
            <a:endParaRPr lang="en-US">
              <a:solidFill>
                <a:srgbClr val="000000"/>
              </a:solidFill>
            </a:endParaRPr>
          </a:p>
          <a:p>
            <a:r>
              <a:rPr lang="en-US" sz="2400" b="1">
                <a:solidFill>
                  <a:srgbClr val="000000"/>
                </a:solidFill>
              </a:rPr>
              <a:t>Manuel Silva</a:t>
            </a:r>
          </a:p>
          <a:p>
            <a:r>
              <a:rPr lang="en-US" sz="1600">
                <a:solidFill>
                  <a:srgbClr val="000000"/>
                </a:solidFill>
              </a:rPr>
              <a:t>Obras completas</a:t>
            </a:r>
          </a:p>
          <a:p>
            <a:pPr>
              <a:spcBef>
                <a:spcPct val="50000"/>
              </a:spcBef>
            </a:pPr>
            <a:endParaRPr lang="en-US" sz="2400" b="1">
              <a:solidFill>
                <a:srgbClr val="000000"/>
              </a:solidFill>
            </a:endParaRPr>
          </a:p>
          <a:p>
            <a:pPr>
              <a:spcBef>
                <a:spcPct val="50000"/>
              </a:spcBef>
            </a:pPr>
            <a:endParaRPr lang="en-US">
              <a:solidFill>
                <a:srgbClr val="000000"/>
              </a:solidFill>
            </a:endParaRPr>
          </a:p>
        </p:txBody>
      </p:sp>
      <p:sp>
        <p:nvSpPr>
          <p:cNvPr id="53253" name="Text Box 5"/>
          <p:cNvSpPr txBox="1">
            <a:spLocks noChangeArrowheads="1"/>
          </p:cNvSpPr>
          <p:nvPr/>
        </p:nvSpPr>
        <p:spPr bwMode="auto">
          <a:xfrm>
            <a:off x="2843213" y="4652963"/>
            <a:ext cx="2303462" cy="1603375"/>
          </a:xfrm>
          <a:prstGeom prst="rect">
            <a:avLst/>
          </a:prstGeom>
          <a:noFill/>
          <a:ln w="50800">
            <a:noFill/>
            <a:miter lim="800000"/>
            <a:headEnd/>
            <a:tailEnd/>
          </a:ln>
        </p:spPr>
        <p:txBody>
          <a:bodyPr>
            <a:spAutoFit/>
          </a:bodyPr>
          <a:lstStyle/>
          <a:p>
            <a:pPr>
              <a:spcBef>
                <a:spcPct val="50000"/>
              </a:spcBef>
            </a:pPr>
            <a:r>
              <a:rPr lang="en-US">
                <a:solidFill>
                  <a:srgbClr val="000000"/>
                </a:solidFill>
              </a:rPr>
              <a:t>Uma colectânea das obras literárias do grande escritor lisboeta</a:t>
            </a:r>
          </a:p>
          <a:p>
            <a:pPr>
              <a:spcBef>
                <a:spcPct val="50000"/>
              </a:spcBef>
            </a:pPr>
            <a:endParaRPr lang="en-US">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4275" name="Rectangle 2"/>
          <p:cNvSpPr>
            <a:spLocks noGrp="1" noChangeArrowheads="1"/>
          </p:cNvSpPr>
          <p:nvPr>
            <p:ph type="title"/>
          </p:nvPr>
        </p:nvSpPr>
        <p:spPr/>
        <p:txBody>
          <a:bodyPr/>
          <a:lstStyle/>
          <a:p>
            <a:pPr indent="0" eaLnBrk="1" hangingPunct="1"/>
            <a:r>
              <a:rPr lang="en-US"/>
              <a:t>Natural lines – Other Elements</a:t>
            </a:r>
          </a:p>
        </p:txBody>
      </p:sp>
      <p:sp>
        <p:nvSpPr>
          <p:cNvPr id="54276" name="Text Box 4"/>
          <p:cNvSpPr txBox="1">
            <a:spLocks noChangeArrowheads="1"/>
          </p:cNvSpPr>
          <p:nvPr/>
        </p:nvSpPr>
        <p:spPr bwMode="auto">
          <a:xfrm>
            <a:off x="2843213" y="1125538"/>
            <a:ext cx="3673475" cy="2349500"/>
          </a:xfrm>
          <a:prstGeom prst="rect">
            <a:avLst/>
          </a:prstGeom>
          <a:noFill/>
          <a:ln w="50800">
            <a:noFill/>
            <a:miter lim="800000"/>
            <a:headEnd/>
            <a:tailEnd/>
          </a:ln>
        </p:spPr>
        <p:txBody>
          <a:bodyPr>
            <a:spAutoFit/>
          </a:bodyPr>
          <a:lstStyle/>
          <a:p>
            <a:pPr algn="ctr">
              <a:spcBef>
                <a:spcPct val="50000"/>
              </a:spcBef>
            </a:pPr>
            <a:endParaRPr lang="en-US">
              <a:solidFill>
                <a:srgbClr val="000000"/>
              </a:solidFill>
            </a:endParaRPr>
          </a:p>
          <a:p>
            <a:pPr>
              <a:spcBef>
                <a:spcPct val="50000"/>
              </a:spcBef>
            </a:pPr>
            <a:endParaRPr lang="en-US">
              <a:solidFill>
                <a:srgbClr val="000000"/>
              </a:solidFill>
            </a:endParaRPr>
          </a:p>
          <a:p>
            <a:r>
              <a:rPr lang="en-US" sz="2400" b="1">
                <a:solidFill>
                  <a:srgbClr val="000000"/>
                </a:solidFill>
              </a:rPr>
              <a:t>Manuel Silva</a:t>
            </a:r>
          </a:p>
          <a:p>
            <a:r>
              <a:rPr lang="en-US" sz="1600">
                <a:solidFill>
                  <a:srgbClr val="000000"/>
                </a:solidFill>
              </a:rPr>
              <a:t>Obras completas</a:t>
            </a:r>
          </a:p>
          <a:p>
            <a:pPr>
              <a:spcBef>
                <a:spcPct val="50000"/>
              </a:spcBef>
            </a:pPr>
            <a:endParaRPr lang="en-US" sz="2400" b="1">
              <a:solidFill>
                <a:srgbClr val="000000"/>
              </a:solidFill>
            </a:endParaRPr>
          </a:p>
          <a:p>
            <a:pPr>
              <a:spcBef>
                <a:spcPct val="50000"/>
              </a:spcBef>
            </a:pPr>
            <a:endParaRPr lang="en-US">
              <a:solidFill>
                <a:srgbClr val="000000"/>
              </a:solidFill>
            </a:endParaRPr>
          </a:p>
        </p:txBody>
      </p:sp>
      <p:sp>
        <p:nvSpPr>
          <p:cNvPr id="54277" name="Text Box 5"/>
          <p:cNvSpPr txBox="1">
            <a:spLocks noChangeArrowheads="1"/>
          </p:cNvSpPr>
          <p:nvPr/>
        </p:nvSpPr>
        <p:spPr bwMode="auto">
          <a:xfrm>
            <a:off x="2843213" y="4652963"/>
            <a:ext cx="2303462" cy="1603375"/>
          </a:xfrm>
          <a:prstGeom prst="rect">
            <a:avLst/>
          </a:prstGeom>
          <a:noFill/>
          <a:ln w="50800">
            <a:noFill/>
            <a:miter lim="800000"/>
            <a:headEnd/>
            <a:tailEnd/>
          </a:ln>
        </p:spPr>
        <p:txBody>
          <a:bodyPr>
            <a:spAutoFit/>
          </a:bodyPr>
          <a:lstStyle/>
          <a:p>
            <a:pPr>
              <a:spcBef>
                <a:spcPct val="50000"/>
              </a:spcBef>
            </a:pPr>
            <a:r>
              <a:rPr lang="en-US">
                <a:solidFill>
                  <a:srgbClr val="000000"/>
                </a:solidFill>
              </a:rPr>
              <a:t>Uma colectânea das obras literárias do grande escritor lisboeta</a:t>
            </a:r>
          </a:p>
          <a:p>
            <a:pPr>
              <a:spcBef>
                <a:spcPct val="50000"/>
              </a:spcBef>
            </a:pPr>
            <a:endParaRPr lang="en-US">
              <a:solidFill>
                <a:srgbClr val="000000"/>
              </a:solidFill>
            </a:endParaRPr>
          </a:p>
        </p:txBody>
      </p:sp>
      <p:sp>
        <p:nvSpPr>
          <p:cNvPr id="54278" name="Line 6"/>
          <p:cNvSpPr>
            <a:spLocks noChangeShapeType="1"/>
          </p:cNvSpPr>
          <p:nvPr/>
        </p:nvSpPr>
        <p:spPr bwMode="auto">
          <a:xfrm>
            <a:off x="2916238" y="908050"/>
            <a:ext cx="0" cy="5761038"/>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5299" name="Rectangle 2"/>
          <p:cNvSpPr>
            <a:spLocks noGrp="1" noChangeArrowheads="1"/>
          </p:cNvSpPr>
          <p:nvPr>
            <p:ph type="title"/>
          </p:nvPr>
        </p:nvSpPr>
        <p:spPr/>
        <p:txBody>
          <a:bodyPr/>
          <a:lstStyle/>
          <a:p>
            <a:pPr indent="0" eaLnBrk="1" hangingPunct="1"/>
            <a:r>
              <a:rPr lang="en-US"/>
              <a:t>Natural lines – Other Elements</a:t>
            </a:r>
          </a:p>
        </p:txBody>
      </p:sp>
      <p:pic>
        <p:nvPicPr>
          <p:cNvPr id="55300" name="Picture 9" descr="Stellaris_Clapper-board_col"/>
          <p:cNvPicPr>
            <a:picLocks noGrp="1" noChangeAspect="1" noChangeArrowheads="1"/>
          </p:cNvPicPr>
          <p:nvPr>
            <p:ph idx="1"/>
          </p:nvPr>
        </p:nvPicPr>
        <p:blipFill>
          <a:blip r:embed="rId2" cstate="print">
            <a:lum bright="-78000" contrast="-30000"/>
          </a:blip>
          <a:srcRect/>
          <a:stretch>
            <a:fillRect/>
          </a:stretch>
        </p:blipFill>
        <p:spPr>
          <a:xfrm>
            <a:off x="2843213" y="1484313"/>
            <a:ext cx="1441450" cy="1258887"/>
          </a:xfrm>
          <a:noFill/>
        </p:spPr>
      </p:pic>
      <p:sp>
        <p:nvSpPr>
          <p:cNvPr id="55301" name="Text Box 5"/>
          <p:cNvSpPr txBox="1">
            <a:spLocks noChangeArrowheads="1"/>
          </p:cNvSpPr>
          <p:nvPr/>
        </p:nvSpPr>
        <p:spPr bwMode="auto">
          <a:xfrm>
            <a:off x="2771775" y="2100263"/>
            <a:ext cx="2232025" cy="4178300"/>
          </a:xfrm>
          <a:prstGeom prst="rect">
            <a:avLst/>
          </a:prstGeom>
          <a:noFill/>
          <a:ln w="50800">
            <a:noFill/>
            <a:miter lim="800000"/>
            <a:headEnd/>
            <a:tailEnd/>
          </a:ln>
        </p:spPr>
        <p:txBody>
          <a:bodyPr>
            <a:spAutoFit/>
          </a:bodyPr>
          <a:lstStyle/>
          <a:p>
            <a:pPr algn="ctr">
              <a:spcBef>
                <a:spcPct val="50000"/>
              </a:spcBef>
            </a:pPr>
            <a:endParaRPr lang="en-US" sz="1600">
              <a:solidFill>
                <a:srgbClr val="000000"/>
              </a:solidFill>
            </a:endParaRPr>
          </a:p>
          <a:p>
            <a:pPr>
              <a:spcBef>
                <a:spcPct val="50000"/>
              </a:spcBef>
            </a:pPr>
            <a:endParaRPr lang="en-US" sz="1600">
              <a:solidFill>
                <a:srgbClr val="000000"/>
              </a:solidFill>
            </a:endParaRPr>
          </a:p>
          <a:p>
            <a:r>
              <a:rPr lang="en-US" sz="2000">
                <a:solidFill>
                  <a:srgbClr val="000000"/>
                </a:solidFill>
              </a:rPr>
              <a:t>Guia de Filmes Essenciais </a:t>
            </a:r>
          </a:p>
          <a:p>
            <a:r>
              <a:rPr lang="en-US" sz="2000">
                <a:solidFill>
                  <a:srgbClr val="000000"/>
                </a:solidFill>
              </a:rPr>
              <a:t>de 2006</a:t>
            </a:r>
          </a:p>
          <a:p>
            <a:pPr>
              <a:spcBef>
                <a:spcPct val="50000"/>
              </a:spcBef>
            </a:pPr>
            <a:endParaRPr lang="en-US" b="1">
              <a:solidFill>
                <a:srgbClr val="000000"/>
              </a:solidFill>
            </a:endParaRPr>
          </a:p>
          <a:p>
            <a:pPr>
              <a:spcBef>
                <a:spcPct val="50000"/>
              </a:spcBef>
            </a:pPr>
            <a:endParaRPr lang="en-US" sz="2000" b="1">
              <a:solidFill>
                <a:srgbClr val="000000"/>
              </a:solidFill>
            </a:endParaRPr>
          </a:p>
          <a:p>
            <a:pPr>
              <a:spcBef>
                <a:spcPct val="50000"/>
              </a:spcBef>
            </a:pPr>
            <a:endParaRPr lang="en-US" sz="2000" b="1">
              <a:solidFill>
                <a:srgbClr val="000000"/>
              </a:solidFill>
            </a:endParaRPr>
          </a:p>
          <a:p>
            <a:pPr>
              <a:spcBef>
                <a:spcPct val="50000"/>
              </a:spcBef>
            </a:pPr>
            <a:endParaRPr lang="en-US" sz="2000" b="1">
              <a:solidFill>
                <a:srgbClr val="000000"/>
              </a:solidFill>
            </a:endParaRPr>
          </a:p>
          <a:p>
            <a:pPr>
              <a:spcBef>
                <a:spcPct val="50000"/>
              </a:spcBef>
            </a:pPr>
            <a:endParaRPr lang="en-US" sz="1000" b="1">
              <a:solidFill>
                <a:srgbClr val="000000"/>
              </a:solidFill>
            </a:endParaRPr>
          </a:p>
          <a:p>
            <a:pPr>
              <a:spcBef>
                <a:spcPct val="50000"/>
              </a:spcBef>
            </a:pPr>
            <a:r>
              <a:rPr lang="en-US" sz="1400" b="1">
                <a:solidFill>
                  <a:srgbClr val="000000"/>
                </a:solidFill>
              </a:rPr>
              <a:t>Rui Silva</a:t>
            </a:r>
          </a:p>
          <a:p>
            <a:pPr>
              <a:spcBef>
                <a:spcPct val="50000"/>
              </a:spcBef>
            </a:pPr>
            <a:endParaRPr lang="en-US" sz="1000" b="1">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6323" name="Rectangle 2"/>
          <p:cNvSpPr>
            <a:spLocks noGrp="1" noChangeArrowheads="1"/>
          </p:cNvSpPr>
          <p:nvPr>
            <p:ph type="title"/>
          </p:nvPr>
        </p:nvSpPr>
        <p:spPr/>
        <p:txBody>
          <a:bodyPr/>
          <a:lstStyle/>
          <a:p>
            <a:pPr indent="0" eaLnBrk="1" hangingPunct="1"/>
            <a:r>
              <a:rPr lang="en-US"/>
              <a:t>Natural lines – Other Elements</a:t>
            </a:r>
          </a:p>
        </p:txBody>
      </p:sp>
      <p:pic>
        <p:nvPicPr>
          <p:cNvPr id="56324" name="Picture 5" descr="Stellaris_Clapper-board_col"/>
          <p:cNvPicPr>
            <a:picLocks noGrp="1" noChangeAspect="1" noChangeArrowheads="1"/>
          </p:cNvPicPr>
          <p:nvPr>
            <p:ph idx="1"/>
          </p:nvPr>
        </p:nvPicPr>
        <p:blipFill>
          <a:blip r:embed="rId2" cstate="print">
            <a:lum bright="-78000" contrast="-30000"/>
          </a:blip>
          <a:srcRect/>
          <a:stretch>
            <a:fillRect/>
          </a:stretch>
        </p:blipFill>
        <p:spPr>
          <a:xfrm>
            <a:off x="2843213" y="1484313"/>
            <a:ext cx="1441450" cy="1258887"/>
          </a:xfrm>
          <a:noFill/>
        </p:spPr>
      </p:pic>
      <p:sp>
        <p:nvSpPr>
          <p:cNvPr id="56325" name="Text Box 4"/>
          <p:cNvSpPr txBox="1">
            <a:spLocks noChangeArrowheads="1"/>
          </p:cNvSpPr>
          <p:nvPr/>
        </p:nvSpPr>
        <p:spPr bwMode="auto">
          <a:xfrm>
            <a:off x="2771775" y="2100263"/>
            <a:ext cx="2232025" cy="4178300"/>
          </a:xfrm>
          <a:prstGeom prst="rect">
            <a:avLst/>
          </a:prstGeom>
          <a:noFill/>
          <a:ln w="50800">
            <a:noFill/>
            <a:miter lim="800000"/>
            <a:headEnd/>
            <a:tailEnd/>
          </a:ln>
        </p:spPr>
        <p:txBody>
          <a:bodyPr>
            <a:spAutoFit/>
          </a:bodyPr>
          <a:lstStyle/>
          <a:p>
            <a:pPr algn="ctr">
              <a:spcBef>
                <a:spcPct val="50000"/>
              </a:spcBef>
            </a:pPr>
            <a:endParaRPr lang="en-US" sz="1600">
              <a:solidFill>
                <a:srgbClr val="000000"/>
              </a:solidFill>
            </a:endParaRPr>
          </a:p>
          <a:p>
            <a:pPr>
              <a:spcBef>
                <a:spcPct val="50000"/>
              </a:spcBef>
            </a:pPr>
            <a:endParaRPr lang="en-US" sz="1600">
              <a:solidFill>
                <a:srgbClr val="000000"/>
              </a:solidFill>
            </a:endParaRPr>
          </a:p>
          <a:p>
            <a:r>
              <a:rPr lang="en-US" sz="2000">
                <a:solidFill>
                  <a:srgbClr val="000000"/>
                </a:solidFill>
              </a:rPr>
              <a:t>Guia de Filmes Essenciais </a:t>
            </a:r>
          </a:p>
          <a:p>
            <a:r>
              <a:rPr lang="en-US" sz="2000">
                <a:solidFill>
                  <a:srgbClr val="000000"/>
                </a:solidFill>
              </a:rPr>
              <a:t>de 2006</a:t>
            </a:r>
          </a:p>
          <a:p>
            <a:pPr>
              <a:spcBef>
                <a:spcPct val="50000"/>
              </a:spcBef>
            </a:pPr>
            <a:endParaRPr lang="en-US" b="1">
              <a:solidFill>
                <a:srgbClr val="000000"/>
              </a:solidFill>
            </a:endParaRPr>
          </a:p>
          <a:p>
            <a:pPr>
              <a:spcBef>
                <a:spcPct val="50000"/>
              </a:spcBef>
            </a:pPr>
            <a:endParaRPr lang="en-US" sz="2000" b="1">
              <a:solidFill>
                <a:srgbClr val="000000"/>
              </a:solidFill>
            </a:endParaRPr>
          </a:p>
          <a:p>
            <a:pPr>
              <a:spcBef>
                <a:spcPct val="50000"/>
              </a:spcBef>
            </a:pPr>
            <a:endParaRPr lang="en-US" sz="2000" b="1">
              <a:solidFill>
                <a:srgbClr val="000000"/>
              </a:solidFill>
            </a:endParaRPr>
          </a:p>
          <a:p>
            <a:pPr>
              <a:spcBef>
                <a:spcPct val="50000"/>
              </a:spcBef>
            </a:pPr>
            <a:endParaRPr lang="en-US" sz="2000" b="1">
              <a:solidFill>
                <a:srgbClr val="000000"/>
              </a:solidFill>
            </a:endParaRPr>
          </a:p>
          <a:p>
            <a:pPr>
              <a:spcBef>
                <a:spcPct val="50000"/>
              </a:spcBef>
            </a:pPr>
            <a:endParaRPr lang="en-US" sz="1000" b="1">
              <a:solidFill>
                <a:srgbClr val="000000"/>
              </a:solidFill>
            </a:endParaRPr>
          </a:p>
          <a:p>
            <a:pPr>
              <a:spcBef>
                <a:spcPct val="50000"/>
              </a:spcBef>
            </a:pPr>
            <a:r>
              <a:rPr lang="en-US" sz="1400" b="1">
                <a:solidFill>
                  <a:srgbClr val="000000"/>
                </a:solidFill>
              </a:rPr>
              <a:t>Rui Silva</a:t>
            </a:r>
          </a:p>
          <a:p>
            <a:pPr>
              <a:spcBef>
                <a:spcPct val="50000"/>
              </a:spcBef>
            </a:pPr>
            <a:endParaRPr lang="en-US" sz="1000" b="1">
              <a:solidFill>
                <a:srgbClr val="000000"/>
              </a:solidFill>
            </a:endParaRPr>
          </a:p>
        </p:txBody>
      </p:sp>
      <p:sp>
        <p:nvSpPr>
          <p:cNvPr id="56326" name="Line 6"/>
          <p:cNvSpPr>
            <a:spLocks noChangeShapeType="1"/>
          </p:cNvSpPr>
          <p:nvPr/>
        </p:nvSpPr>
        <p:spPr bwMode="auto">
          <a:xfrm>
            <a:off x="2843213" y="1052513"/>
            <a:ext cx="0" cy="5472112"/>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ipodadsixarms_large"/>
          <p:cNvPicPr>
            <a:picLocks noChangeAspect="1" noChangeArrowheads="1"/>
          </p:cNvPicPr>
          <p:nvPr/>
        </p:nvPicPr>
        <p:blipFill>
          <a:blip r:embed="rId3" cstate="print"/>
          <a:srcRect/>
          <a:stretch>
            <a:fillRect/>
          </a:stretch>
        </p:blipFill>
        <p:spPr bwMode="auto">
          <a:xfrm>
            <a:off x="-36513" y="692150"/>
            <a:ext cx="9180513" cy="6165850"/>
          </a:xfrm>
          <a:prstGeom prst="rect">
            <a:avLst/>
          </a:prstGeom>
          <a:noFill/>
          <a:ln w="9525">
            <a:noFill/>
            <a:miter lim="800000"/>
            <a:headEnd/>
            <a:tailEnd/>
          </a:ln>
        </p:spPr>
      </p:pic>
      <p:sp>
        <p:nvSpPr>
          <p:cNvPr id="14339" name="Rectangle 2"/>
          <p:cNvSpPr>
            <a:spLocks noGrp="1" noChangeArrowheads="1"/>
          </p:cNvSpPr>
          <p:nvPr>
            <p:ph type="title"/>
          </p:nvPr>
        </p:nvSpPr>
        <p:spPr/>
        <p:txBody>
          <a:bodyPr/>
          <a:lstStyle/>
          <a:p>
            <a:pPr indent="0" eaLnBrk="1" hangingPunct="1"/>
            <a:r>
              <a:rPr lang="en-US"/>
              <a:t>But Design is important!</a:t>
            </a:r>
          </a:p>
        </p:txBody>
      </p:sp>
      <p:pic>
        <p:nvPicPr>
          <p:cNvPr id="14340" name="Picture 7" descr="iphone"/>
          <p:cNvPicPr>
            <a:picLocks noChangeAspect="1" noChangeArrowheads="1"/>
          </p:cNvPicPr>
          <p:nvPr/>
        </p:nvPicPr>
        <p:blipFill>
          <a:blip r:embed="rId4" cstate="print"/>
          <a:srcRect/>
          <a:stretch>
            <a:fillRect/>
          </a:stretch>
        </p:blipFill>
        <p:spPr bwMode="auto">
          <a:xfrm>
            <a:off x="7332663" y="3484563"/>
            <a:ext cx="1811337" cy="337343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7347" name="Rectangle 2"/>
          <p:cNvSpPr>
            <a:spLocks noGrp="1" noChangeArrowheads="1"/>
          </p:cNvSpPr>
          <p:nvPr>
            <p:ph type="title"/>
          </p:nvPr>
        </p:nvSpPr>
        <p:spPr/>
        <p:txBody>
          <a:bodyPr/>
          <a:lstStyle/>
          <a:p>
            <a:pPr indent="0" eaLnBrk="1" hangingPunct="1"/>
            <a:r>
              <a:rPr lang="en-US"/>
              <a:t>Natural lines – Other Elements</a:t>
            </a:r>
          </a:p>
        </p:txBody>
      </p:sp>
      <p:pic>
        <p:nvPicPr>
          <p:cNvPr id="57348" name="Picture 5" descr="Stellaris_Clapper-board_col"/>
          <p:cNvPicPr>
            <a:picLocks noGrp="1" noChangeAspect="1" noChangeArrowheads="1"/>
          </p:cNvPicPr>
          <p:nvPr>
            <p:ph idx="1"/>
          </p:nvPr>
        </p:nvPicPr>
        <p:blipFill>
          <a:blip r:embed="rId2" cstate="print">
            <a:lum bright="-78000" contrast="-30000"/>
          </a:blip>
          <a:srcRect/>
          <a:stretch>
            <a:fillRect/>
          </a:stretch>
        </p:blipFill>
        <p:spPr>
          <a:xfrm>
            <a:off x="4643438" y="1484313"/>
            <a:ext cx="1441450" cy="1258887"/>
          </a:xfrm>
          <a:noFill/>
        </p:spPr>
      </p:pic>
      <p:sp>
        <p:nvSpPr>
          <p:cNvPr id="57349" name="Text Box 4"/>
          <p:cNvSpPr txBox="1">
            <a:spLocks noChangeArrowheads="1"/>
          </p:cNvSpPr>
          <p:nvPr/>
        </p:nvSpPr>
        <p:spPr bwMode="auto">
          <a:xfrm>
            <a:off x="3948113" y="2100263"/>
            <a:ext cx="2232025" cy="4178300"/>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r>
              <a:rPr lang="en-US" sz="2000">
                <a:solidFill>
                  <a:srgbClr val="000000"/>
                </a:solidFill>
              </a:rPr>
              <a:t>Guia de Filmes Essenciais </a:t>
            </a:r>
          </a:p>
          <a:p>
            <a:pPr algn="r"/>
            <a:r>
              <a:rPr lang="en-US" sz="2000">
                <a:solidFill>
                  <a:srgbClr val="000000"/>
                </a:solidFill>
              </a:rPr>
              <a:t>de 2006</a:t>
            </a:r>
          </a:p>
          <a:p>
            <a:pPr algn="r">
              <a:spcBef>
                <a:spcPct val="50000"/>
              </a:spcBef>
            </a:pPr>
            <a:endParaRPr lang="en-US"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1000" b="1">
              <a:solidFill>
                <a:srgbClr val="000000"/>
              </a:solidFill>
            </a:endParaRPr>
          </a:p>
          <a:p>
            <a:pPr algn="r">
              <a:spcBef>
                <a:spcPct val="50000"/>
              </a:spcBef>
            </a:pPr>
            <a:r>
              <a:rPr lang="en-US" sz="1400" b="1">
                <a:solidFill>
                  <a:srgbClr val="000000"/>
                </a:solidFill>
              </a:rPr>
              <a:t>Rui Silva</a:t>
            </a:r>
          </a:p>
          <a:p>
            <a:pPr algn="r">
              <a:spcBef>
                <a:spcPct val="50000"/>
              </a:spcBef>
            </a:pPr>
            <a:endParaRPr lang="en-US" sz="1000" b="1">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8371" name="Rectangle 2"/>
          <p:cNvSpPr>
            <a:spLocks noGrp="1" noChangeArrowheads="1"/>
          </p:cNvSpPr>
          <p:nvPr>
            <p:ph type="title"/>
          </p:nvPr>
        </p:nvSpPr>
        <p:spPr/>
        <p:txBody>
          <a:bodyPr/>
          <a:lstStyle/>
          <a:p>
            <a:pPr indent="0" eaLnBrk="1" hangingPunct="1"/>
            <a:r>
              <a:rPr lang="en-US"/>
              <a:t>Natural lines – Other Elements</a:t>
            </a:r>
          </a:p>
        </p:txBody>
      </p:sp>
      <p:pic>
        <p:nvPicPr>
          <p:cNvPr id="58372" name="Picture 5" descr="Stellaris_Clapper-board_col"/>
          <p:cNvPicPr>
            <a:picLocks noGrp="1" noChangeAspect="1" noChangeArrowheads="1"/>
          </p:cNvPicPr>
          <p:nvPr>
            <p:ph idx="1"/>
          </p:nvPr>
        </p:nvPicPr>
        <p:blipFill>
          <a:blip r:embed="rId2" cstate="print">
            <a:lum bright="-78000" contrast="-30000"/>
          </a:blip>
          <a:srcRect/>
          <a:stretch>
            <a:fillRect/>
          </a:stretch>
        </p:blipFill>
        <p:spPr>
          <a:xfrm>
            <a:off x="4643438" y="1484313"/>
            <a:ext cx="1441450" cy="1258887"/>
          </a:xfrm>
          <a:noFill/>
        </p:spPr>
      </p:pic>
      <p:sp>
        <p:nvSpPr>
          <p:cNvPr id="58373" name="Text Box 4"/>
          <p:cNvSpPr txBox="1">
            <a:spLocks noChangeArrowheads="1"/>
          </p:cNvSpPr>
          <p:nvPr/>
        </p:nvSpPr>
        <p:spPr bwMode="auto">
          <a:xfrm>
            <a:off x="3948113" y="2100263"/>
            <a:ext cx="2232025" cy="4178300"/>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r>
              <a:rPr lang="en-US" sz="2000">
                <a:solidFill>
                  <a:srgbClr val="000000"/>
                </a:solidFill>
              </a:rPr>
              <a:t>Guia de Filmes Essenciais </a:t>
            </a:r>
          </a:p>
          <a:p>
            <a:pPr algn="r"/>
            <a:r>
              <a:rPr lang="en-US" sz="2000">
                <a:solidFill>
                  <a:srgbClr val="000000"/>
                </a:solidFill>
              </a:rPr>
              <a:t>de 2006</a:t>
            </a:r>
          </a:p>
          <a:p>
            <a:pPr algn="r">
              <a:spcBef>
                <a:spcPct val="50000"/>
              </a:spcBef>
            </a:pPr>
            <a:endParaRPr lang="en-US"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1000" b="1">
              <a:solidFill>
                <a:srgbClr val="000000"/>
              </a:solidFill>
            </a:endParaRPr>
          </a:p>
          <a:p>
            <a:pPr algn="r">
              <a:spcBef>
                <a:spcPct val="50000"/>
              </a:spcBef>
            </a:pPr>
            <a:r>
              <a:rPr lang="en-US" sz="1400" b="1">
                <a:solidFill>
                  <a:srgbClr val="000000"/>
                </a:solidFill>
              </a:rPr>
              <a:t>Rui Silva</a:t>
            </a:r>
          </a:p>
          <a:p>
            <a:pPr algn="r">
              <a:spcBef>
                <a:spcPct val="50000"/>
              </a:spcBef>
            </a:pPr>
            <a:endParaRPr lang="en-US" sz="1000" b="1">
              <a:solidFill>
                <a:srgbClr val="000000"/>
              </a:solidFill>
            </a:endParaRPr>
          </a:p>
        </p:txBody>
      </p:sp>
      <p:sp>
        <p:nvSpPr>
          <p:cNvPr id="58374" name="Line 6"/>
          <p:cNvSpPr>
            <a:spLocks noChangeShapeType="1"/>
          </p:cNvSpPr>
          <p:nvPr/>
        </p:nvSpPr>
        <p:spPr bwMode="auto">
          <a:xfrm>
            <a:off x="6084888" y="1052513"/>
            <a:ext cx="0" cy="5472112"/>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59395" name="Rectangle 2"/>
          <p:cNvSpPr>
            <a:spLocks noGrp="1" noChangeArrowheads="1"/>
          </p:cNvSpPr>
          <p:nvPr>
            <p:ph type="title"/>
          </p:nvPr>
        </p:nvSpPr>
        <p:spPr/>
        <p:txBody>
          <a:bodyPr/>
          <a:lstStyle/>
          <a:p>
            <a:pPr indent="0" eaLnBrk="1" hangingPunct="1"/>
            <a:r>
              <a:rPr lang="en-US"/>
              <a:t>Natural lines – Other Elements</a:t>
            </a:r>
          </a:p>
        </p:txBody>
      </p:sp>
      <p:pic>
        <p:nvPicPr>
          <p:cNvPr id="59396" name="Picture 5" descr="Stellaris_Clapper-board_col"/>
          <p:cNvPicPr>
            <a:picLocks noGrp="1" noChangeAspect="1" noChangeArrowheads="1"/>
          </p:cNvPicPr>
          <p:nvPr>
            <p:ph idx="1"/>
          </p:nvPr>
        </p:nvPicPr>
        <p:blipFill>
          <a:blip r:embed="rId2" cstate="print">
            <a:lum bright="-78000" contrast="-30000"/>
          </a:blip>
          <a:srcRect/>
          <a:stretch>
            <a:fillRect/>
          </a:stretch>
        </p:blipFill>
        <p:spPr>
          <a:xfrm>
            <a:off x="4643438" y="1484313"/>
            <a:ext cx="1441450" cy="1258887"/>
          </a:xfrm>
          <a:noFill/>
        </p:spPr>
      </p:pic>
      <p:sp>
        <p:nvSpPr>
          <p:cNvPr id="59397" name="Text Box 4"/>
          <p:cNvSpPr txBox="1">
            <a:spLocks noChangeArrowheads="1"/>
          </p:cNvSpPr>
          <p:nvPr/>
        </p:nvSpPr>
        <p:spPr bwMode="auto">
          <a:xfrm>
            <a:off x="2984500" y="944563"/>
            <a:ext cx="1652588" cy="2151062"/>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r>
              <a:rPr lang="en-US" sz="2000">
                <a:solidFill>
                  <a:srgbClr val="000000"/>
                </a:solidFill>
              </a:rPr>
              <a:t>Guia de Filmes Essenciais </a:t>
            </a:r>
          </a:p>
          <a:p>
            <a:pPr algn="r"/>
            <a:r>
              <a:rPr lang="en-US" sz="2000">
                <a:solidFill>
                  <a:srgbClr val="000000"/>
                </a:solidFill>
              </a:rPr>
              <a:t>de 2006</a:t>
            </a:r>
          </a:p>
          <a:p>
            <a:pPr algn="r">
              <a:spcBef>
                <a:spcPct val="50000"/>
              </a:spcBef>
            </a:pPr>
            <a:endParaRPr lang="en-US" sz="1000" b="1">
              <a:solidFill>
                <a:srgbClr val="000000"/>
              </a:solidFill>
            </a:endParaRPr>
          </a:p>
        </p:txBody>
      </p:sp>
      <p:sp>
        <p:nvSpPr>
          <p:cNvPr id="59398" name="Text Box 8"/>
          <p:cNvSpPr txBox="1">
            <a:spLocks noChangeArrowheads="1"/>
          </p:cNvSpPr>
          <p:nvPr/>
        </p:nvSpPr>
        <p:spPr bwMode="auto">
          <a:xfrm>
            <a:off x="3948113" y="2100263"/>
            <a:ext cx="2232025" cy="4087812"/>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spcBef>
                <a:spcPct val="50000"/>
              </a:spcBef>
            </a:pPr>
            <a:endParaRPr lang="en-US" sz="2000">
              <a:solidFill>
                <a:srgbClr val="000000"/>
              </a:solidFill>
            </a:endParaRPr>
          </a:p>
          <a:p>
            <a:pPr algn="r">
              <a:spcBef>
                <a:spcPct val="50000"/>
              </a:spcBef>
            </a:pPr>
            <a:endParaRPr lang="en-US"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1000" b="1">
              <a:solidFill>
                <a:srgbClr val="000000"/>
              </a:solidFill>
            </a:endParaRPr>
          </a:p>
          <a:p>
            <a:pPr algn="r">
              <a:spcBef>
                <a:spcPct val="50000"/>
              </a:spcBef>
            </a:pPr>
            <a:r>
              <a:rPr lang="en-US" sz="1400" b="1">
                <a:solidFill>
                  <a:srgbClr val="000000"/>
                </a:solidFill>
              </a:rPr>
              <a:t>Rui Silva</a:t>
            </a:r>
          </a:p>
          <a:p>
            <a:pPr algn="r">
              <a:spcBef>
                <a:spcPct val="50000"/>
              </a:spcBef>
            </a:pPr>
            <a:endParaRPr lang="en-US" sz="1000" b="1">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262572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60419" name="Rectangle 2"/>
          <p:cNvSpPr>
            <a:spLocks noGrp="1" noChangeArrowheads="1"/>
          </p:cNvSpPr>
          <p:nvPr>
            <p:ph type="title"/>
          </p:nvPr>
        </p:nvSpPr>
        <p:spPr/>
        <p:txBody>
          <a:bodyPr/>
          <a:lstStyle/>
          <a:p>
            <a:pPr indent="0" eaLnBrk="1" hangingPunct="1"/>
            <a:r>
              <a:rPr lang="en-US"/>
              <a:t>Natural lines – Other Elements</a:t>
            </a:r>
          </a:p>
        </p:txBody>
      </p:sp>
      <p:pic>
        <p:nvPicPr>
          <p:cNvPr id="60420" name="Picture 5" descr="Stellaris_Clapper-board_col"/>
          <p:cNvPicPr>
            <a:picLocks noGrp="1" noChangeAspect="1" noChangeArrowheads="1"/>
          </p:cNvPicPr>
          <p:nvPr>
            <p:ph idx="1"/>
          </p:nvPr>
        </p:nvPicPr>
        <p:blipFill>
          <a:blip r:embed="rId2" cstate="print">
            <a:lum bright="-78000" contrast="-30000"/>
          </a:blip>
          <a:srcRect/>
          <a:stretch>
            <a:fillRect/>
          </a:stretch>
        </p:blipFill>
        <p:spPr>
          <a:xfrm>
            <a:off x="4643438" y="1484313"/>
            <a:ext cx="1441450" cy="1258887"/>
          </a:xfrm>
          <a:noFill/>
        </p:spPr>
      </p:pic>
      <p:sp>
        <p:nvSpPr>
          <p:cNvPr id="60421" name="Line 6"/>
          <p:cNvSpPr>
            <a:spLocks noChangeShapeType="1"/>
          </p:cNvSpPr>
          <p:nvPr/>
        </p:nvSpPr>
        <p:spPr bwMode="auto">
          <a:xfrm>
            <a:off x="6084888" y="1052513"/>
            <a:ext cx="0" cy="5472112"/>
          </a:xfrm>
          <a:prstGeom prst="line">
            <a:avLst/>
          </a:prstGeom>
          <a:noFill/>
          <a:ln w="25400">
            <a:solidFill>
              <a:srgbClr val="FF0000"/>
            </a:solidFill>
            <a:prstDash val="dash"/>
            <a:round/>
            <a:headEnd/>
            <a:tailEnd/>
          </a:ln>
        </p:spPr>
        <p:txBody>
          <a:bodyPr/>
          <a:lstStyle/>
          <a:p>
            <a:endParaRPr lang="en-US"/>
          </a:p>
        </p:txBody>
      </p:sp>
      <p:sp>
        <p:nvSpPr>
          <p:cNvPr id="60422" name="Line 7"/>
          <p:cNvSpPr>
            <a:spLocks noChangeShapeType="1"/>
          </p:cNvSpPr>
          <p:nvPr/>
        </p:nvSpPr>
        <p:spPr bwMode="auto">
          <a:xfrm>
            <a:off x="1997075" y="2749550"/>
            <a:ext cx="4921250" cy="0"/>
          </a:xfrm>
          <a:prstGeom prst="line">
            <a:avLst/>
          </a:prstGeom>
          <a:noFill/>
          <a:ln w="25400">
            <a:solidFill>
              <a:srgbClr val="FF0000"/>
            </a:solidFill>
            <a:prstDash val="dash"/>
            <a:round/>
            <a:headEnd/>
            <a:tailEnd/>
          </a:ln>
        </p:spPr>
        <p:txBody>
          <a:bodyPr/>
          <a:lstStyle/>
          <a:p>
            <a:endParaRPr lang="en-US"/>
          </a:p>
        </p:txBody>
      </p:sp>
      <p:sp>
        <p:nvSpPr>
          <p:cNvPr id="60423" name="Text Box 8"/>
          <p:cNvSpPr txBox="1">
            <a:spLocks noChangeArrowheads="1"/>
          </p:cNvSpPr>
          <p:nvPr/>
        </p:nvSpPr>
        <p:spPr bwMode="auto">
          <a:xfrm>
            <a:off x="3948113" y="2100263"/>
            <a:ext cx="2232025" cy="4087812"/>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spcBef>
                <a:spcPct val="50000"/>
              </a:spcBef>
            </a:pPr>
            <a:endParaRPr lang="en-US" sz="2000">
              <a:solidFill>
                <a:srgbClr val="000000"/>
              </a:solidFill>
            </a:endParaRPr>
          </a:p>
          <a:p>
            <a:pPr algn="r">
              <a:spcBef>
                <a:spcPct val="50000"/>
              </a:spcBef>
            </a:pPr>
            <a:endParaRPr lang="en-US"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2000" b="1">
              <a:solidFill>
                <a:srgbClr val="000000"/>
              </a:solidFill>
            </a:endParaRPr>
          </a:p>
          <a:p>
            <a:pPr algn="r">
              <a:spcBef>
                <a:spcPct val="50000"/>
              </a:spcBef>
            </a:pPr>
            <a:endParaRPr lang="en-US" sz="1000" b="1">
              <a:solidFill>
                <a:srgbClr val="000000"/>
              </a:solidFill>
            </a:endParaRPr>
          </a:p>
          <a:p>
            <a:pPr algn="r">
              <a:spcBef>
                <a:spcPct val="50000"/>
              </a:spcBef>
            </a:pPr>
            <a:r>
              <a:rPr lang="en-US" sz="1400" b="1">
                <a:solidFill>
                  <a:srgbClr val="000000"/>
                </a:solidFill>
              </a:rPr>
              <a:t>Rui Silva</a:t>
            </a:r>
          </a:p>
          <a:p>
            <a:pPr algn="r">
              <a:spcBef>
                <a:spcPct val="50000"/>
              </a:spcBef>
            </a:pPr>
            <a:endParaRPr lang="en-US" sz="1000" b="1">
              <a:solidFill>
                <a:srgbClr val="000000"/>
              </a:solidFill>
            </a:endParaRPr>
          </a:p>
        </p:txBody>
      </p:sp>
      <p:sp>
        <p:nvSpPr>
          <p:cNvPr id="60424" name="Text Box 9"/>
          <p:cNvSpPr txBox="1">
            <a:spLocks noChangeArrowheads="1"/>
          </p:cNvSpPr>
          <p:nvPr/>
        </p:nvSpPr>
        <p:spPr bwMode="auto">
          <a:xfrm>
            <a:off x="2984500" y="928688"/>
            <a:ext cx="1652588" cy="2151062"/>
          </a:xfrm>
          <a:prstGeom prst="rect">
            <a:avLst/>
          </a:prstGeom>
          <a:noFill/>
          <a:ln w="50800">
            <a:noFill/>
            <a:miter lim="800000"/>
            <a:headEnd/>
            <a:tailEnd/>
          </a:ln>
        </p:spPr>
        <p:txBody>
          <a:bodyPr>
            <a:spAutoFit/>
          </a:bodyPr>
          <a:lstStyle/>
          <a:p>
            <a:pPr algn="r">
              <a:spcBef>
                <a:spcPct val="50000"/>
              </a:spcBef>
            </a:pPr>
            <a:endParaRPr lang="en-US" sz="1600">
              <a:solidFill>
                <a:srgbClr val="000000"/>
              </a:solidFill>
            </a:endParaRPr>
          </a:p>
          <a:p>
            <a:pPr algn="r">
              <a:spcBef>
                <a:spcPct val="50000"/>
              </a:spcBef>
            </a:pPr>
            <a:endParaRPr lang="en-US" sz="1600">
              <a:solidFill>
                <a:srgbClr val="000000"/>
              </a:solidFill>
            </a:endParaRPr>
          </a:p>
          <a:p>
            <a:pPr algn="r"/>
            <a:r>
              <a:rPr lang="en-US" sz="2000">
                <a:solidFill>
                  <a:srgbClr val="000000"/>
                </a:solidFill>
              </a:rPr>
              <a:t>Guia de Filmes Essenciais </a:t>
            </a:r>
          </a:p>
          <a:p>
            <a:pPr algn="r"/>
            <a:r>
              <a:rPr lang="en-US" sz="2000">
                <a:solidFill>
                  <a:srgbClr val="000000"/>
                </a:solidFill>
              </a:rPr>
              <a:t>de 2006</a:t>
            </a:r>
          </a:p>
          <a:p>
            <a:pPr algn="r">
              <a:spcBef>
                <a:spcPct val="50000"/>
              </a:spcBef>
            </a:pPr>
            <a:endParaRPr lang="en-US" sz="1000" b="1">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255587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61443" name="Rectangle 2"/>
          <p:cNvSpPr>
            <a:spLocks noGrp="1" noChangeArrowheads="1"/>
          </p:cNvSpPr>
          <p:nvPr>
            <p:ph type="title"/>
          </p:nvPr>
        </p:nvSpPr>
        <p:spPr/>
        <p:txBody>
          <a:bodyPr/>
          <a:lstStyle/>
          <a:p>
            <a:pPr indent="0" eaLnBrk="1" hangingPunct="1"/>
            <a:r>
              <a:rPr lang="en-US"/>
              <a:t>Natural lines – Other Elements</a:t>
            </a:r>
          </a:p>
        </p:txBody>
      </p:sp>
      <p:pic>
        <p:nvPicPr>
          <p:cNvPr id="61444" name="Picture 5" descr="Stellaris_Clapper-board_col"/>
          <p:cNvPicPr>
            <a:picLocks noGrp="1" noChangeAspect="1" noChangeArrowheads="1"/>
          </p:cNvPicPr>
          <p:nvPr>
            <p:ph idx="1"/>
          </p:nvPr>
        </p:nvPicPr>
        <p:blipFill>
          <a:blip r:embed="rId2" cstate="print">
            <a:lum bright="-78000" contrast="-30000"/>
          </a:blip>
          <a:srcRect l="2203"/>
          <a:stretch>
            <a:fillRect/>
          </a:stretch>
        </p:blipFill>
        <p:spPr>
          <a:xfrm rot="10800000" flipH="1" flipV="1">
            <a:off x="2771775" y="3279775"/>
            <a:ext cx="3313113" cy="2957513"/>
          </a:xfrm>
          <a:noFill/>
        </p:spPr>
      </p:pic>
      <p:sp>
        <p:nvSpPr>
          <p:cNvPr id="61445" name="Text Box 4"/>
          <p:cNvSpPr txBox="1">
            <a:spLocks noChangeArrowheads="1"/>
          </p:cNvSpPr>
          <p:nvPr/>
        </p:nvSpPr>
        <p:spPr bwMode="auto">
          <a:xfrm>
            <a:off x="2662238" y="1268413"/>
            <a:ext cx="2879725" cy="1781175"/>
          </a:xfrm>
          <a:prstGeom prst="rect">
            <a:avLst/>
          </a:prstGeom>
          <a:noFill/>
          <a:ln w="50800">
            <a:noFill/>
            <a:miter lim="800000"/>
            <a:headEnd/>
            <a:tailEnd/>
          </a:ln>
        </p:spPr>
        <p:txBody>
          <a:bodyPr>
            <a:spAutoFit/>
          </a:bodyPr>
          <a:lstStyle/>
          <a:p>
            <a:pPr>
              <a:spcBef>
                <a:spcPct val="50000"/>
              </a:spcBef>
            </a:pPr>
            <a:r>
              <a:rPr lang="en-US" sz="2400">
                <a:solidFill>
                  <a:srgbClr val="000000"/>
                </a:solidFill>
                <a:latin typeface="Gill Sans Ultra Bold" pitchFamily="34" charset="0"/>
              </a:rPr>
              <a:t>Guia de Filmes Essenciais </a:t>
            </a:r>
          </a:p>
          <a:p>
            <a:r>
              <a:rPr lang="en-US" sz="2400">
                <a:solidFill>
                  <a:srgbClr val="000000"/>
                </a:solidFill>
                <a:latin typeface="Gill Sans Ultra Bold" pitchFamily="34" charset="0"/>
              </a:rPr>
              <a:t>de 2006</a:t>
            </a:r>
          </a:p>
          <a:p>
            <a:pPr>
              <a:spcBef>
                <a:spcPct val="50000"/>
              </a:spcBef>
            </a:pPr>
            <a:endParaRPr lang="en-US" sz="1000" b="1">
              <a:solidFill>
                <a:srgbClr val="000000"/>
              </a:solidFill>
            </a:endParaRPr>
          </a:p>
        </p:txBody>
      </p:sp>
      <p:sp>
        <p:nvSpPr>
          <p:cNvPr id="61446" name="Text Box 7"/>
          <p:cNvSpPr txBox="1">
            <a:spLocks noChangeArrowheads="1"/>
          </p:cNvSpPr>
          <p:nvPr/>
        </p:nvSpPr>
        <p:spPr bwMode="auto">
          <a:xfrm rot="-416692">
            <a:off x="4857750" y="2997200"/>
            <a:ext cx="1277938" cy="396875"/>
          </a:xfrm>
          <a:prstGeom prst="rect">
            <a:avLst/>
          </a:prstGeom>
          <a:noFill/>
          <a:ln w="50800">
            <a:noFill/>
            <a:miter lim="800000"/>
            <a:headEnd/>
            <a:tailEnd/>
          </a:ln>
        </p:spPr>
        <p:txBody>
          <a:bodyPr>
            <a:spAutoFit/>
          </a:bodyPr>
          <a:lstStyle/>
          <a:p>
            <a:pPr>
              <a:spcBef>
                <a:spcPct val="50000"/>
              </a:spcBef>
            </a:pPr>
            <a:r>
              <a:rPr lang="en-US" sz="2000" b="1"/>
              <a:t>Rui Silva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2555875" y="1196975"/>
            <a:ext cx="3746500" cy="5040313"/>
          </a:xfrm>
          <a:prstGeom prst="rect">
            <a:avLst/>
          </a:prstGeom>
          <a:solidFill>
            <a:srgbClr val="FFFF99"/>
          </a:solidFill>
          <a:ln w="50800">
            <a:noFill/>
            <a:miter lim="800000"/>
            <a:headEnd/>
            <a:tailEnd/>
          </a:ln>
        </p:spPr>
        <p:txBody>
          <a:bodyPr wrap="none" anchor="ctr"/>
          <a:lstStyle/>
          <a:p>
            <a:endParaRPr lang="pt-PT"/>
          </a:p>
        </p:txBody>
      </p:sp>
      <p:sp>
        <p:nvSpPr>
          <p:cNvPr id="62467" name="Rectangle 2"/>
          <p:cNvSpPr>
            <a:spLocks noGrp="1" noChangeArrowheads="1"/>
          </p:cNvSpPr>
          <p:nvPr>
            <p:ph type="title"/>
          </p:nvPr>
        </p:nvSpPr>
        <p:spPr/>
        <p:txBody>
          <a:bodyPr/>
          <a:lstStyle/>
          <a:p>
            <a:pPr indent="0" eaLnBrk="1" hangingPunct="1"/>
            <a:r>
              <a:rPr lang="en-US"/>
              <a:t>Natural lines – Other Elements</a:t>
            </a:r>
          </a:p>
        </p:txBody>
      </p:sp>
      <p:pic>
        <p:nvPicPr>
          <p:cNvPr id="62468" name="Picture 5" descr="Stellaris_Clapper-board_col"/>
          <p:cNvPicPr>
            <a:picLocks noGrp="1" noChangeAspect="1" noChangeArrowheads="1"/>
          </p:cNvPicPr>
          <p:nvPr>
            <p:ph idx="1"/>
          </p:nvPr>
        </p:nvPicPr>
        <p:blipFill>
          <a:blip r:embed="rId2" cstate="print">
            <a:lum bright="-78000" contrast="-30000"/>
          </a:blip>
          <a:srcRect l="2203"/>
          <a:stretch>
            <a:fillRect/>
          </a:stretch>
        </p:blipFill>
        <p:spPr>
          <a:xfrm rot="10800000" flipH="1" flipV="1">
            <a:off x="2771775" y="3279775"/>
            <a:ext cx="3313113" cy="2957513"/>
          </a:xfrm>
          <a:noFill/>
        </p:spPr>
      </p:pic>
      <p:sp>
        <p:nvSpPr>
          <p:cNvPr id="62469" name="Text Box 4"/>
          <p:cNvSpPr txBox="1">
            <a:spLocks noChangeArrowheads="1"/>
          </p:cNvSpPr>
          <p:nvPr/>
        </p:nvSpPr>
        <p:spPr bwMode="auto">
          <a:xfrm>
            <a:off x="2662238" y="1268413"/>
            <a:ext cx="2879725" cy="1781175"/>
          </a:xfrm>
          <a:prstGeom prst="rect">
            <a:avLst/>
          </a:prstGeom>
          <a:noFill/>
          <a:ln w="50800">
            <a:noFill/>
            <a:miter lim="800000"/>
            <a:headEnd/>
            <a:tailEnd/>
          </a:ln>
        </p:spPr>
        <p:txBody>
          <a:bodyPr>
            <a:spAutoFit/>
          </a:bodyPr>
          <a:lstStyle/>
          <a:p>
            <a:pPr>
              <a:spcBef>
                <a:spcPct val="50000"/>
              </a:spcBef>
            </a:pPr>
            <a:r>
              <a:rPr lang="en-US" sz="2400">
                <a:solidFill>
                  <a:srgbClr val="000000"/>
                </a:solidFill>
                <a:latin typeface="Gill Sans Ultra Bold" pitchFamily="34" charset="0"/>
              </a:rPr>
              <a:t>Guia de Filmes Essenciais </a:t>
            </a:r>
          </a:p>
          <a:p>
            <a:r>
              <a:rPr lang="en-US" sz="2400">
                <a:solidFill>
                  <a:srgbClr val="000000"/>
                </a:solidFill>
                <a:latin typeface="Gill Sans Ultra Bold" pitchFamily="34" charset="0"/>
              </a:rPr>
              <a:t>de 2006</a:t>
            </a:r>
          </a:p>
          <a:p>
            <a:pPr>
              <a:spcBef>
                <a:spcPct val="50000"/>
              </a:spcBef>
            </a:pPr>
            <a:endParaRPr lang="en-US" sz="1000" b="1">
              <a:solidFill>
                <a:srgbClr val="000000"/>
              </a:solidFill>
            </a:endParaRPr>
          </a:p>
        </p:txBody>
      </p:sp>
      <p:sp>
        <p:nvSpPr>
          <p:cNvPr id="62470" name="Text Box 6"/>
          <p:cNvSpPr txBox="1">
            <a:spLocks noChangeArrowheads="1"/>
          </p:cNvSpPr>
          <p:nvPr/>
        </p:nvSpPr>
        <p:spPr bwMode="auto">
          <a:xfrm rot="-416692">
            <a:off x="4857750" y="2997200"/>
            <a:ext cx="1277938" cy="396875"/>
          </a:xfrm>
          <a:prstGeom prst="rect">
            <a:avLst/>
          </a:prstGeom>
          <a:noFill/>
          <a:ln w="50800">
            <a:noFill/>
            <a:miter lim="800000"/>
            <a:headEnd/>
            <a:tailEnd/>
          </a:ln>
        </p:spPr>
        <p:txBody>
          <a:bodyPr>
            <a:spAutoFit/>
          </a:bodyPr>
          <a:lstStyle/>
          <a:p>
            <a:pPr>
              <a:spcBef>
                <a:spcPct val="50000"/>
              </a:spcBef>
            </a:pPr>
            <a:r>
              <a:rPr lang="en-US" sz="2000" b="1"/>
              <a:t>Rui Silva</a:t>
            </a:r>
          </a:p>
        </p:txBody>
      </p:sp>
      <p:sp>
        <p:nvSpPr>
          <p:cNvPr id="62471" name="Line 7"/>
          <p:cNvSpPr>
            <a:spLocks noChangeShapeType="1"/>
          </p:cNvSpPr>
          <p:nvPr/>
        </p:nvSpPr>
        <p:spPr bwMode="auto">
          <a:xfrm>
            <a:off x="2771775" y="1052513"/>
            <a:ext cx="0" cy="5472112"/>
          </a:xfrm>
          <a:prstGeom prst="line">
            <a:avLst/>
          </a:prstGeom>
          <a:noFill/>
          <a:ln w="25400">
            <a:solidFill>
              <a:srgbClr val="FF0000"/>
            </a:solidFill>
            <a:prstDash val="dash"/>
            <a:round/>
            <a:headEnd/>
            <a:tailEnd/>
          </a:ln>
        </p:spPr>
        <p:txBody>
          <a:bodyPr/>
          <a:lstStyle/>
          <a:p>
            <a:endParaRPr lang="en-US"/>
          </a:p>
        </p:txBody>
      </p:sp>
      <p:sp>
        <p:nvSpPr>
          <p:cNvPr id="62472" name="Line 8"/>
          <p:cNvSpPr>
            <a:spLocks noChangeShapeType="1"/>
          </p:cNvSpPr>
          <p:nvPr/>
        </p:nvSpPr>
        <p:spPr bwMode="auto">
          <a:xfrm flipV="1">
            <a:off x="2373313" y="3175000"/>
            <a:ext cx="4167187" cy="517525"/>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3175"/>
            <a:r>
              <a:rPr lang="en-US" dirty="0"/>
              <a:t>Left and Right</a:t>
            </a:r>
            <a:endParaRPr lang="pt-PT" dirty="0"/>
          </a:p>
        </p:txBody>
      </p:sp>
      <p:sp>
        <p:nvSpPr>
          <p:cNvPr id="4" name="Rectangle 3"/>
          <p:cNvSpPr>
            <a:spLocks noChangeArrowheads="1"/>
          </p:cNvSpPr>
          <p:nvPr/>
        </p:nvSpPr>
        <p:spPr bwMode="auto">
          <a:xfrm>
            <a:off x="682625" y="1268413"/>
            <a:ext cx="3241303" cy="2232595"/>
          </a:xfrm>
          <a:prstGeom prst="rect">
            <a:avLst/>
          </a:prstGeom>
          <a:solidFill>
            <a:srgbClr val="FFFF99"/>
          </a:solidFill>
          <a:ln w="50800">
            <a:noFill/>
            <a:miter lim="800000"/>
            <a:headEnd/>
            <a:tailEnd/>
          </a:ln>
        </p:spPr>
        <p:txBody>
          <a:bodyPr wrap="none" anchor="ctr"/>
          <a:lstStyle/>
          <a:p>
            <a:endParaRPr lang="pt-PT"/>
          </a:p>
        </p:txBody>
      </p:sp>
      <p:sp>
        <p:nvSpPr>
          <p:cNvPr id="5" name="Text Box 4"/>
          <p:cNvSpPr txBox="1">
            <a:spLocks noChangeArrowheads="1"/>
          </p:cNvSpPr>
          <p:nvPr/>
        </p:nvSpPr>
        <p:spPr bwMode="auto">
          <a:xfrm>
            <a:off x="827584" y="1339851"/>
            <a:ext cx="3206948" cy="1554272"/>
          </a:xfrm>
          <a:prstGeom prst="rect">
            <a:avLst/>
          </a:prstGeom>
          <a:noFill/>
          <a:ln w="50800">
            <a:noFill/>
            <a:miter lim="800000"/>
            <a:headEnd/>
            <a:tailEnd/>
          </a:ln>
        </p:spPr>
        <p:txBody>
          <a:bodyPr wrap="square">
            <a:spAutoFit/>
          </a:bodyPr>
          <a:lstStyle/>
          <a:p>
            <a:pPr>
              <a:spcBef>
                <a:spcPct val="50000"/>
              </a:spcBef>
            </a:pPr>
            <a:r>
              <a:rPr lang="en-US" sz="8000" dirty="0">
                <a:solidFill>
                  <a:srgbClr val="000000"/>
                </a:solidFill>
                <a:latin typeface="Gill Sans Ultra Bold" pitchFamily="34" charset="0"/>
              </a:rPr>
              <a:t>PCM</a:t>
            </a:r>
          </a:p>
          <a:p>
            <a:pPr>
              <a:spcBef>
                <a:spcPct val="50000"/>
              </a:spcBef>
            </a:pPr>
            <a:endParaRPr lang="en-US" sz="1000" b="1" dirty="0">
              <a:solidFill>
                <a:srgbClr val="000000"/>
              </a:solidFill>
            </a:endParaRPr>
          </a:p>
        </p:txBody>
      </p:sp>
      <p:sp>
        <p:nvSpPr>
          <p:cNvPr id="8" name="Text Box 4"/>
          <p:cNvSpPr txBox="1">
            <a:spLocks noChangeArrowheads="1"/>
          </p:cNvSpPr>
          <p:nvPr/>
        </p:nvSpPr>
        <p:spPr bwMode="auto">
          <a:xfrm>
            <a:off x="827584" y="2445360"/>
            <a:ext cx="3206948" cy="484748"/>
          </a:xfrm>
          <a:prstGeom prst="rect">
            <a:avLst/>
          </a:prstGeom>
          <a:noFill/>
          <a:ln w="50800">
            <a:noFill/>
            <a:miter lim="800000"/>
            <a:headEnd/>
            <a:tailEnd/>
          </a:ln>
        </p:spPr>
        <p:txBody>
          <a:bodyPr wrap="square">
            <a:spAutoFit/>
          </a:bodyPr>
          <a:lstStyle/>
          <a:p>
            <a:pPr>
              <a:spcBef>
                <a:spcPct val="50000"/>
              </a:spcBef>
            </a:pPr>
            <a:r>
              <a:rPr lang="en-US" sz="1000" dirty="0" err="1">
                <a:solidFill>
                  <a:srgbClr val="000000"/>
                </a:solidFill>
                <a:latin typeface="Gill Sans Ultra Bold" pitchFamily="34" charset="0"/>
              </a:rPr>
              <a:t>Produção</a:t>
            </a:r>
            <a:r>
              <a:rPr lang="en-US" sz="1000" dirty="0">
                <a:solidFill>
                  <a:srgbClr val="000000"/>
                </a:solidFill>
                <a:latin typeface="Gill Sans Ultra Bold" pitchFamily="34" charset="0"/>
              </a:rPr>
              <a:t> de </a:t>
            </a:r>
            <a:r>
              <a:rPr lang="en-US" sz="1000" dirty="0" err="1">
                <a:solidFill>
                  <a:srgbClr val="000000"/>
                </a:solidFill>
                <a:latin typeface="Gill Sans Ultra Bold" pitchFamily="34" charset="0"/>
              </a:rPr>
              <a:t>Conteúdos</a:t>
            </a:r>
            <a:r>
              <a:rPr lang="en-US" sz="1000" dirty="0">
                <a:solidFill>
                  <a:srgbClr val="000000"/>
                </a:solidFill>
                <a:latin typeface="Gill Sans Ultra Bold" pitchFamily="34" charset="0"/>
              </a:rPr>
              <a:t> </a:t>
            </a:r>
            <a:r>
              <a:rPr lang="en-US" sz="1000" dirty="0" err="1">
                <a:solidFill>
                  <a:srgbClr val="000000"/>
                </a:solidFill>
                <a:latin typeface="Gill Sans Ultra Bold" pitchFamily="34" charset="0"/>
              </a:rPr>
              <a:t>Multimédia</a:t>
            </a:r>
            <a:endParaRPr lang="en-US" sz="1000" dirty="0">
              <a:solidFill>
                <a:srgbClr val="000000"/>
              </a:solidFill>
              <a:latin typeface="Gill Sans Ultra Bold" pitchFamily="34" charset="0"/>
            </a:endParaRPr>
          </a:p>
          <a:p>
            <a:pPr>
              <a:spcBef>
                <a:spcPct val="50000"/>
              </a:spcBef>
            </a:pPr>
            <a:endParaRPr lang="en-US" sz="1000" b="1" dirty="0">
              <a:solidFill>
                <a:srgbClr val="000000"/>
              </a:solidFill>
            </a:endParaRPr>
          </a:p>
        </p:txBody>
      </p:sp>
    </p:spTree>
    <p:extLst>
      <p:ext uri="{BB962C8B-B14F-4D97-AF65-F5344CB8AC3E}">
        <p14:creationId xmlns:p14="http://schemas.microsoft.com/office/powerpoint/2010/main" val="28890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rrowheads="1"/>
          </p:cNvSpPr>
          <p:nvPr/>
        </p:nvSpPr>
        <p:spPr bwMode="auto">
          <a:xfrm>
            <a:off x="4716016" y="3932709"/>
            <a:ext cx="3241303" cy="2232595"/>
          </a:xfrm>
          <a:prstGeom prst="rect">
            <a:avLst/>
          </a:prstGeom>
          <a:solidFill>
            <a:srgbClr val="FFFF99"/>
          </a:solidFill>
          <a:ln w="50800">
            <a:noFill/>
            <a:miter lim="800000"/>
            <a:headEnd/>
            <a:tailEnd/>
          </a:ln>
        </p:spPr>
        <p:txBody>
          <a:bodyPr wrap="none" anchor="ctr"/>
          <a:lstStyle/>
          <a:p>
            <a:endParaRPr lang="pt-PT"/>
          </a:p>
        </p:txBody>
      </p:sp>
      <p:sp>
        <p:nvSpPr>
          <p:cNvPr id="13" name="Text Box 4"/>
          <p:cNvSpPr txBox="1">
            <a:spLocks noChangeArrowheads="1"/>
          </p:cNvSpPr>
          <p:nvPr/>
        </p:nvSpPr>
        <p:spPr bwMode="auto">
          <a:xfrm>
            <a:off x="4860975" y="4004147"/>
            <a:ext cx="3206948" cy="1554272"/>
          </a:xfrm>
          <a:prstGeom prst="rect">
            <a:avLst/>
          </a:prstGeom>
          <a:noFill/>
          <a:ln w="50800">
            <a:noFill/>
            <a:miter lim="800000"/>
            <a:headEnd/>
            <a:tailEnd/>
          </a:ln>
        </p:spPr>
        <p:txBody>
          <a:bodyPr wrap="square">
            <a:spAutoFit/>
          </a:bodyPr>
          <a:lstStyle/>
          <a:p>
            <a:pPr>
              <a:spcBef>
                <a:spcPct val="50000"/>
              </a:spcBef>
            </a:pPr>
            <a:r>
              <a:rPr lang="en-US" sz="8000" dirty="0">
                <a:solidFill>
                  <a:srgbClr val="000000"/>
                </a:solidFill>
                <a:latin typeface="Gill Sans Ultra Bold" pitchFamily="34" charset="0"/>
              </a:rPr>
              <a:t>PCM</a:t>
            </a:r>
          </a:p>
          <a:p>
            <a:pPr>
              <a:spcBef>
                <a:spcPct val="50000"/>
              </a:spcBef>
            </a:pPr>
            <a:endParaRPr lang="en-US" sz="1000" b="1" dirty="0">
              <a:solidFill>
                <a:srgbClr val="000000"/>
              </a:solidFill>
            </a:endParaRPr>
          </a:p>
        </p:txBody>
      </p:sp>
      <p:sp>
        <p:nvSpPr>
          <p:cNvPr id="14" name="Text Box 4"/>
          <p:cNvSpPr txBox="1">
            <a:spLocks noChangeArrowheads="1"/>
          </p:cNvSpPr>
          <p:nvPr/>
        </p:nvSpPr>
        <p:spPr bwMode="auto">
          <a:xfrm>
            <a:off x="4932040" y="5109656"/>
            <a:ext cx="3206948" cy="969496"/>
          </a:xfrm>
          <a:prstGeom prst="rect">
            <a:avLst/>
          </a:prstGeom>
          <a:noFill/>
          <a:ln w="50800">
            <a:noFill/>
            <a:miter lim="800000"/>
            <a:headEnd/>
            <a:tailEnd/>
          </a:ln>
        </p:spPr>
        <p:txBody>
          <a:bodyPr wrap="square">
            <a:spAutoFit/>
          </a:bodyPr>
          <a:lstStyle/>
          <a:p>
            <a:pPr>
              <a:spcBef>
                <a:spcPct val="50000"/>
              </a:spcBef>
            </a:pPr>
            <a:r>
              <a:rPr lang="en-US" sz="1400" dirty="0" err="1">
                <a:solidFill>
                  <a:srgbClr val="000000"/>
                </a:solidFill>
                <a:latin typeface="Gill Sans Ultra Bold" pitchFamily="34" charset="0"/>
              </a:rPr>
              <a:t>Produção</a:t>
            </a:r>
            <a:r>
              <a:rPr lang="en-US" sz="1400" dirty="0">
                <a:solidFill>
                  <a:srgbClr val="000000"/>
                </a:solidFill>
                <a:latin typeface="Gill Sans Ultra Bold" pitchFamily="34" charset="0"/>
              </a:rPr>
              <a:t> de </a:t>
            </a:r>
            <a:r>
              <a:rPr lang="en-US" sz="1400" dirty="0" err="1">
                <a:solidFill>
                  <a:srgbClr val="000000"/>
                </a:solidFill>
                <a:latin typeface="Gill Sans Ultra Bold" pitchFamily="34" charset="0"/>
              </a:rPr>
              <a:t>Conteúdos</a:t>
            </a:r>
            <a:r>
              <a:rPr lang="en-US" sz="1400" dirty="0">
                <a:solidFill>
                  <a:srgbClr val="000000"/>
                </a:solidFill>
                <a:latin typeface="Gill Sans Ultra Bold" pitchFamily="34" charset="0"/>
              </a:rPr>
              <a:t> </a:t>
            </a:r>
            <a:r>
              <a:rPr lang="en-US" sz="2800" spc="60" dirty="0" err="1">
                <a:solidFill>
                  <a:srgbClr val="000000"/>
                </a:solidFill>
                <a:latin typeface="Gill Sans Ultra Bold" pitchFamily="34" charset="0"/>
              </a:rPr>
              <a:t>Multimédia</a:t>
            </a:r>
            <a:endParaRPr lang="en-US" sz="2800" spc="60" dirty="0">
              <a:solidFill>
                <a:srgbClr val="000000"/>
              </a:solidFill>
              <a:latin typeface="Gill Sans Ultra Bold" pitchFamily="34" charset="0"/>
            </a:endParaRPr>
          </a:p>
          <a:p>
            <a:pPr>
              <a:spcBef>
                <a:spcPct val="50000"/>
              </a:spcBef>
            </a:pPr>
            <a:endParaRPr lang="en-US" sz="1000" b="1" dirty="0">
              <a:solidFill>
                <a:srgbClr val="000000"/>
              </a:solidFill>
            </a:endParaRPr>
          </a:p>
        </p:txBody>
      </p:sp>
      <p:sp>
        <p:nvSpPr>
          <p:cNvPr id="2" name="Title 1"/>
          <p:cNvSpPr>
            <a:spLocks noGrp="1"/>
          </p:cNvSpPr>
          <p:nvPr>
            <p:ph type="title"/>
          </p:nvPr>
        </p:nvSpPr>
        <p:spPr/>
        <p:txBody>
          <a:bodyPr/>
          <a:lstStyle/>
          <a:p>
            <a:pPr indent="-3175"/>
            <a:r>
              <a:rPr lang="en-US" dirty="0"/>
              <a:t>Left and Right</a:t>
            </a:r>
            <a:endParaRPr lang="pt-PT" dirty="0"/>
          </a:p>
        </p:txBody>
      </p:sp>
      <p:sp>
        <p:nvSpPr>
          <p:cNvPr id="4" name="Rectangle 3"/>
          <p:cNvSpPr>
            <a:spLocks noChangeArrowheads="1"/>
          </p:cNvSpPr>
          <p:nvPr/>
        </p:nvSpPr>
        <p:spPr bwMode="auto">
          <a:xfrm>
            <a:off x="682625" y="1268413"/>
            <a:ext cx="3241303" cy="2232595"/>
          </a:xfrm>
          <a:prstGeom prst="rect">
            <a:avLst/>
          </a:prstGeom>
          <a:solidFill>
            <a:srgbClr val="FFFF99"/>
          </a:solidFill>
          <a:ln w="50800">
            <a:noFill/>
            <a:miter lim="800000"/>
            <a:headEnd/>
            <a:tailEnd/>
          </a:ln>
        </p:spPr>
        <p:txBody>
          <a:bodyPr wrap="none" anchor="ctr"/>
          <a:lstStyle/>
          <a:p>
            <a:endParaRPr lang="pt-PT"/>
          </a:p>
        </p:txBody>
      </p:sp>
      <p:sp>
        <p:nvSpPr>
          <p:cNvPr id="5" name="Text Box 4"/>
          <p:cNvSpPr txBox="1">
            <a:spLocks noChangeArrowheads="1"/>
          </p:cNvSpPr>
          <p:nvPr/>
        </p:nvSpPr>
        <p:spPr bwMode="auto">
          <a:xfrm>
            <a:off x="827584" y="1339851"/>
            <a:ext cx="3206948" cy="1554272"/>
          </a:xfrm>
          <a:prstGeom prst="rect">
            <a:avLst/>
          </a:prstGeom>
          <a:noFill/>
          <a:ln w="50800">
            <a:noFill/>
            <a:miter lim="800000"/>
            <a:headEnd/>
            <a:tailEnd/>
          </a:ln>
        </p:spPr>
        <p:txBody>
          <a:bodyPr wrap="square">
            <a:spAutoFit/>
          </a:bodyPr>
          <a:lstStyle/>
          <a:p>
            <a:pPr>
              <a:spcBef>
                <a:spcPct val="50000"/>
              </a:spcBef>
            </a:pPr>
            <a:r>
              <a:rPr lang="en-US" sz="8000" dirty="0">
                <a:solidFill>
                  <a:srgbClr val="000000"/>
                </a:solidFill>
                <a:latin typeface="Gill Sans Ultra Bold" pitchFamily="34" charset="0"/>
              </a:rPr>
              <a:t>PCM</a:t>
            </a:r>
          </a:p>
          <a:p>
            <a:pPr>
              <a:spcBef>
                <a:spcPct val="50000"/>
              </a:spcBef>
            </a:pPr>
            <a:endParaRPr lang="en-US" sz="1000" b="1" dirty="0">
              <a:solidFill>
                <a:srgbClr val="000000"/>
              </a:solidFill>
            </a:endParaRPr>
          </a:p>
        </p:txBody>
      </p:sp>
      <p:sp>
        <p:nvSpPr>
          <p:cNvPr id="8" name="Text Box 4"/>
          <p:cNvSpPr txBox="1">
            <a:spLocks noChangeArrowheads="1"/>
          </p:cNvSpPr>
          <p:nvPr/>
        </p:nvSpPr>
        <p:spPr bwMode="auto">
          <a:xfrm>
            <a:off x="827584" y="2445360"/>
            <a:ext cx="3206948" cy="484748"/>
          </a:xfrm>
          <a:prstGeom prst="rect">
            <a:avLst/>
          </a:prstGeom>
          <a:noFill/>
          <a:ln w="50800">
            <a:noFill/>
            <a:miter lim="800000"/>
            <a:headEnd/>
            <a:tailEnd/>
          </a:ln>
        </p:spPr>
        <p:txBody>
          <a:bodyPr wrap="square">
            <a:spAutoFit/>
          </a:bodyPr>
          <a:lstStyle/>
          <a:p>
            <a:pPr>
              <a:spcBef>
                <a:spcPct val="50000"/>
              </a:spcBef>
            </a:pPr>
            <a:r>
              <a:rPr lang="en-US" sz="1000" dirty="0" err="1">
                <a:solidFill>
                  <a:srgbClr val="000000"/>
                </a:solidFill>
                <a:latin typeface="Gill Sans Ultra Bold" pitchFamily="34" charset="0"/>
              </a:rPr>
              <a:t>Produção</a:t>
            </a:r>
            <a:r>
              <a:rPr lang="en-US" sz="1000" dirty="0">
                <a:solidFill>
                  <a:srgbClr val="000000"/>
                </a:solidFill>
                <a:latin typeface="Gill Sans Ultra Bold" pitchFamily="34" charset="0"/>
              </a:rPr>
              <a:t> de </a:t>
            </a:r>
            <a:r>
              <a:rPr lang="en-US" sz="1000" dirty="0" err="1">
                <a:solidFill>
                  <a:srgbClr val="000000"/>
                </a:solidFill>
                <a:latin typeface="Gill Sans Ultra Bold" pitchFamily="34" charset="0"/>
              </a:rPr>
              <a:t>Conteúdos</a:t>
            </a:r>
            <a:r>
              <a:rPr lang="en-US" sz="1000" dirty="0">
                <a:solidFill>
                  <a:srgbClr val="000000"/>
                </a:solidFill>
                <a:latin typeface="Gill Sans Ultra Bold" pitchFamily="34" charset="0"/>
              </a:rPr>
              <a:t> </a:t>
            </a:r>
            <a:r>
              <a:rPr lang="en-US" sz="1000" dirty="0" err="1">
                <a:solidFill>
                  <a:srgbClr val="000000"/>
                </a:solidFill>
                <a:latin typeface="Gill Sans Ultra Bold" pitchFamily="34" charset="0"/>
              </a:rPr>
              <a:t>Multimédia</a:t>
            </a:r>
            <a:endParaRPr lang="en-US" sz="1000" dirty="0">
              <a:solidFill>
                <a:srgbClr val="000000"/>
              </a:solidFill>
              <a:latin typeface="Gill Sans Ultra Bold" pitchFamily="34" charset="0"/>
            </a:endParaRPr>
          </a:p>
          <a:p>
            <a:pPr>
              <a:spcBef>
                <a:spcPct val="50000"/>
              </a:spcBef>
            </a:pPr>
            <a:endParaRPr lang="en-US" sz="1000" b="1" dirty="0">
              <a:solidFill>
                <a:srgbClr val="000000"/>
              </a:solidFill>
            </a:endParaRPr>
          </a:p>
        </p:txBody>
      </p:sp>
      <p:sp>
        <p:nvSpPr>
          <p:cNvPr id="6" name="Rectangle 5"/>
          <p:cNvSpPr>
            <a:spLocks noChangeArrowheads="1"/>
          </p:cNvSpPr>
          <p:nvPr/>
        </p:nvSpPr>
        <p:spPr bwMode="auto">
          <a:xfrm>
            <a:off x="4716016" y="1248037"/>
            <a:ext cx="3241303" cy="2232595"/>
          </a:xfrm>
          <a:prstGeom prst="rect">
            <a:avLst/>
          </a:prstGeom>
          <a:solidFill>
            <a:srgbClr val="FFFF99"/>
          </a:solidFill>
          <a:ln w="50800">
            <a:noFill/>
            <a:miter lim="800000"/>
            <a:headEnd/>
            <a:tailEnd/>
          </a:ln>
        </p:spPr>
        <p:txBody>
          <a:bodyPr wrap="none" anchor="ctr"/>
          <a:lstStyle/>
          <a:p>
            <a:endParaRPr lang="pt-PT"/>
          </a:p>
        </p:txBody>
      </p:sp>
      <p:sp>
        <p:nvSpPr>
          <p:cNvPr id="7" name="Text Box 4"/>
          <p:cNvSpPr txBox="1">
            <a:spLocks noChangeArrowheads="1"/>
          </p:cNvSpPr>
          <p:nvPr/>
        </p:nvSpPr>
        <p:spPr bwMode="auto">
          <a:xfrm>
            <a:off x="4860975" y="1319475"/>
            <a:ext cx="3206948" cy="1554272"/>
          </a:xfrm>
          <a:prstGeom prst="rect">
            <a:avLst/>
          </a:prstGeom>
          <a:noFill/>
          <a:ln w="50800">
            <a:noFill/>
            <a:miter lim="800000"/>
            <a:headEnd/>
            <a:tailEnd/>
          </a:ln>
        </p:spPr>
        <p:txBody>
          <a:bodyPr wrap="square">
            <a:spAutoFit/>
          </a:bodyPr>
          <a:lstStyle/>
          <a:p>
            <a:pPr>
              <a:spcBef>
                <a:spcPct val="50000"/>
              </a:spcBef>
            </a:pPr>
            <a:r>
              <a:rPr lang="en-US" sz="8000" dirty="0">
                <a:solidFill>
                  <a:srgbClr val="000000"/>
                </a:solidFill>
                <a:latin typeface="Gill Sans Ultra Bold" pitchFamily="34" charset="0"/>
              </a:rPr>
              <a:t>PCM</a:t>
            </a:r>
          </a:p>
          <a:p>
            <a:pPr>
              <a:spcBef>
                <a:spcPct val="50000"/>
              </a:spcBef>
            </a:pPr>
            <a:endParaRPr lang="en-US" sz="1000" b="1" dirty="0">
              <a:solidFill>
                <a:srgbClr val="000000"/>
              </a:solidFill>
            </a:endParaRPr>
          </a:p>
        </p:txBody>
      </p:sp>
      <p:sp>
        <p:nvSpPr>
          <p:cNvPr id="9" name="Text Box 4"/>
          <p:cNvSpPr txBox="1">
            <a:spLocks noChangeArrowheads="1"/>
          </p:cNvSpPr>
          <p:nvPr/>
        </p:nvSpPr>
        <p:spPr bwMode="auto">
          <a:xfrm>
            <a:off x="4932040" y="2391271"/>
            <a:ext cx="3206948" cy="461665"/>
          </a:xfrm>
          <a:prstGeom prst="rect">
            <a:avLst/>
          </a:prstGeom>
          <a:noFill/>
          <a:ln w="50800">
            <a:noFill/>
            <a:miter lim="800000"/>
            <a:headEnd/>
            <a:tailEnd/>
          </a:ln>
        </p:spPr>
        <p:txBody>
          <a:bodyPr wrap="square">
            <a:spAutoFit/>
          </a:bodyPr>
          <a:lstStyle/>
          <a:p>
            <a:pPr>
              <a:spcBef>
                <a:spcPct val="50000"/>
              </a:spcBef>
            </a:pPr>
            <a:r>
              <a:rPr lang="en-US" sz="900" spc="10" dirty="0" err="1">
                <a:solidFill>
                  <a:srgbClr val="000000"/>
                </a:solidFill>
                <a:latin typeface="Gill Sans Ultra Bold" pitchFamily="34" charset="0"/>
              </a:rPr>
              <a:t>Produção</a:t>
            </a:r>
            <a:r>
              <a:rPr lang="en-US" sz="900" spc="10" dirty="0">
                <a:solidFill>
                  <a:srgbClr val="000000"/>
                </a:solidFill>
                <a:latin typeface="Gill Sans Ultra Bold" pitchFamily="34" charset="0"/>
              </a:rPr>
              <a:t> de </a:t>
            </a:r>
            <a:r>
              <a:rPr lang="en-US" sz="900" spc="10" dirty="0" err="1">
                <a:solidFill>
                  <a:srgbClr val="000000"/>
                </a:solidFill>
                <a:latin typeface="Gill Sans Ultra Bold" pitchFamily="34" charset="0"/>
              </a:rPr>
              <a:t>Conteúdos</a:t>
            </a:r>
            <a:r>
              <a:rPr lang="en-US" sz="900" spc="10" dirty="0">
                <a:solidFill>
                  <a:srgbClr val="000000"/>
                </a:solidFill>
                <a:latin typeface="Gill Sans Ultra Bold" pitchFamily="34" charset="0"/>
              </a:rPr>
              <a:t> </a:t>
            </a:r>
            <a:r>
              <a:rPr lang="en-US" sz="900" spc="10" dirty="0" err="1">
                <a:solidFill>
                  <a:srgbClr val="000000"/>
                </a:solidFill>
                <a:latin typeface="Gill Sans Ultra Bold" pitchFamily="34" charset="0"/>
              </a:rPr>
              <a:t>Multimédia</a:t>
            </a:r>
            <a:endParaRPr lang="en-US" sz="900" spc="10" dirty="0">
              <a:solidFill>
                <a:srgbClr val="000000"/>
              </a:solidFill>
              <a:latin typeface="Gill Sans Ultra Bold" pitchFamily="34" charset="0"/>
            </a:endParaRPr>
          </a:p>
          <a:p>
            <a:pPr>
              <a:spcBef>
                <a:spcPct val="50000"/>
              </a:spcBef>
            </a:pPr>
            <a:endParaRPr lang="en-US" sz="1000" b="1" spc="10" dirty="0">
              <a:solidFill>
                <a:srgbClr val="000000"/>
              </a:solidFill>
            </a:endParaRPr>
          </a:p>
        </p:txBody>
      </p:sp>
      <p:sp>
        <p:nvSpPr>
          <p:cNvPr id="10" name="Line 7"/>
          <p:cNvSpPr>
            <a:spLocks noChangeShapeType="1"/>
          </p:cNvSpPr>
          <p:nvPr/>
        </p:nvSpPr>
        <p:spPr bwMode="auto">
          <a:xfrm>
            <a:off x="5004048" y="980728"/>
            <a:ext cx="0" cy="5472112"/>
          </a:xfrm>
          <a:prstGeom prst="line">
            <a:avLst/>
          </a:prstGeom>
          <a:noFill/>
          <a:ln w="25400">
            <a:solidFill>
              <a:srgbClr val="FF0000"/>
            </a:solidFill>
            <a:prstDash val="dash"/>
            <a:round/>
            <a:headEnd/>
            <a:tailEnd/>
          </a:ln>
        </p:spPr>
        <p:txBody>
          <a:bodyPr/>
          <a:lstStyle/>
          <a:p>
            <a:endParaRPr lang="en-US"/>
          </a:p>
        </p:txBody>
      </p:sp>
      <p:sp>
        <p:nvSpPr>
          <p:cNvPr id="11" name="Line 7"/>
          <p:cNvSpPr>
            <a:spLocks noChangeShapeType="1"/>
          </p:cNvSpPr>
          <p:nvPr/>
        </p:nvSpPr>
        <p:spPr bwMode="auto">
          <a:xfrm>
            <a:off x="7596336" y="980728"/>
            <a:ext cx="0" cy="5472112"/>
          </a:xfrm>
          <a:prstGeom prst="line">
            <a:avLst/>
          </a:prstGeom>
          <a:noFill/>
          <a:ln w="25400">
            <a:solidFill>
              <a:srgbClr val="FF0000"/>
            </a:solidFill>
            <a:prstDash val="dash"/>
            <a:round/>
            <a:headEnd/>
            <a:tailEnd/>
          </a:ln>
        </p:spPr>
        <p:txBody>
          <a:bodyPr/>
          <a:lstStyle/>
          <a:p>
            <a:endParaRPr lang="en-US"/>
          </a:p>
        </p:txBody>
      </p:sp>
    </p:spTree>
    <p:extLst>
      <p:ext uri="{BB962C8B-B14F-4D97-AF65-F5344CB8AC3E}">
        <p14:creationId xmlns:p14="http://schemas.microsoft.com/office/powerpoint/2010/main" val="3535317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indent="0" eaLnBrk="1" hangingPunct="1"/>
            <a:r>
              <a:rPr lang="en-US"/>
              <a:t>Before…</a:t>
            </a:r>
          </a:p>
        </p:txBody>
      </p:sp>
      <p:sp>
        <p:nvSpPr>
          <p:cNvPr id="63491" name="Rectangle 4"/>
          <p:cNvSpPr>
            <a:spLocks noChangeArrowheads="1"/>
          </p:cNvSpPr>
          <p:nvPr/>
        </p:nvSpPr>
        <p:spPr bwMode="auto">
          <a:xfrm>
            <a:off x="2347913" y="8699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pic>
        <p:nvPicPr>
          <p:cNvPr id="63492" name="Picture 7" descr="386887_6909"/>
          <p:cNvPicPr>
            <a:picLocks noChangeAspect="1" noChangeArrowheads="1"/>
          </p:cNvPicPr>
          <p:nvPr/>
        </p:nvPicPr>
        <p:blipFill>
          <a:blip r:embed="rId2" cstate="print"/>
          <a:srcRect r="14151"/>
          <a:stretch>
            <a:fillRect/>
          </a:stretch>
        </p:blipFill>
        <p:spPr bwMode="auto">
          <a:xfrm>
            <a:off x="2505075" y="903288"/>
            <a:ext cx="1454150" cy="1301750"/>
          </a:xfrm>
          <a:prstGeom prst="rect">
            <a:avLst/>
          </a:prstGeom>
          <a:noFill/>
          <a:ln w="9525">
            <a:noFill/>
            <a:miter lim="800000"/>
            <a:headEnd/>
            <a:tailEnd/>
          </a:ln>
        </p:spPr>
      </p:pic>
      <p:sp>
        <p:nvSpPr>
          <p:cNvPr id="63493" name="Text Box 8"/>
          <p:cNvSpPr txBox="1">
            <a:spLocks noChangeArrowheads="1"/>
          </p:cNvSpPr>
          <p:nvPr/>
        </p:nvSpPr>
        <p:spPr bwMode="auto">
          <a:xfrm>
            <a:off x="4095750" y="971550"/>
            <a:ext cx="2190750" cy="1190625"/>
          </a:xfrm>
          <a:prstGeom prst="rect">
            <a:avLst/>
          </a:prstGeom>
          <a:noFill/>
          <a:ln w="50800">
            <a:noFill/>
            <a:miter lim="800000"/>
            <a:headEnd/>
            <a:tailEnd/>
          </a:ln>
        </p:spPr>
        <p:txBody>
          <a:bodyPr>
            <a:spAutoFit/>
          </a:bodyPr>
          <a:lstStyle/>
          <a:p>
            <a:pPr>
              <a:spcBef>
                <a:spcPct val="50000"/>
              </a:spcBef>
            </a:pPr>
            <a:r>
              <a:rPr lang="en-US">
                <a:latin typeface="Gill Sans Ultra Bold" pitchFamily="34" charset="0"/>
              </a:rPr>
              <a:t>Jornal de Produção de Conteúdos Multimédia</a:t>
            </a:r>
          </a:p>
        </p:txBody>
      </p:sp>
      <p:sp>
        <p:nvSpPr>
          <p:cNvPr id="63494" name="Line 9"/>
          <p:cNvSpPr>
            <a:spLocks noChangeShapeType="1"/>
          </p:cNvSpPr>
          <p:nvPr/>
        </p:nvSpPr>
        <p:spPr bwMode="auto">
          <a:xfrm>
            <a:off x="2457450" y="2257425"/>
            <a:ext cx="3971925" cy="0"/>
          </a:xfrm>
          <a:prstGeom prst="line">
            <a:avLst/>
          </a:prstGeom>
          <a:noFill/>
          <a:ln w="25400">
            <a:solidFill>
              <a:schemeClr val="tx1"/>
            </a:solidFill>
            <a:round/>
            <a:headEnd/>
            <a:tailEnd/>
          </a:ln>
        </p:spPr>
        <p:txBody>
          <a:bodyPr/>
          <a:lstStyle/>
          <a:p>
            <a:endParaRPr lang="en-US"/>
          </a:p>
        </p:txBody>
      </p:sp>
      <p:sp>
        <p:nvSpPr>
          <p:cNvPr id="63495" name="Text Box 10"/>
          <p:cNvSpPr txBox="1">
            <a:spLocks noChangeArrowheads="1"/>
          </p:cNvSpPr>
          <p:nvPr/>
        </p:nvSpPr>
        <p:spPr bwMode="auto">
          <a:xfrm>
            <a:off x="2695575" y="2505075"/>
            <a:ext cx="1685925" cy="4003675"/>
          </a:xfrm>
          <a:prstGeom prst="rect">
            <a:avLst/>
          </a:prstGeom>
          <a:noFill/>
          <a:ln w="50800">
            <a:noFill/>
            <a:miter lim="800000"/>
            <a:headEnd/>
            <a:tailEnd/>
          </a:ln>
        </p:spPr>
        <p:txBody>
          <a:bodyPr>
            <a:spAutoFit/>
          </a:bodyPr>
          <a:lstStyle/>
          <a:p>
            <a:pPr algn="just">
              <a:spcBef>
                <a:spcPct val="50000"/>
              </a:spcBef>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 </a:t>
            </a:r>
          </a:p>
          <a:p>
            <a:pPr algn="just">
              <a:tabLst>
                <a:tab pos="180975" algn="l"/>
              </a:tabLst>
            </a:pPr>
            <a:endParaRPr lang="en-US" sz="800"/>
          </a:p>
        </p:txBody>
      </p:sp>
      <p:sp>
        <p:nvSpPr>
          <p:cNvPr id="63496" name="Text Box 11"/>
          <p:cNvSpPr txBox="1">
            <a:spLocks noChangeArrowheads="1"/>
          </p:cNvSpPr>
          <p:nvPr/>
        </p:nvSpPr>
        <p:spPr bwMode="auto">
          <a:xfrm>
            <a:off x="2466975" y="2208213"/>
            <a:ext cx="2657475" cy="244475"/>
          </a:xfrm>
          <a:prstGeom prst="rect">
            <a:avLst/>
          </a:prstGeom>
          <a:noFill/>
          <a:ln w="50800">
            <a:noFill/>
            <a:miter lim="800000"/>
            <a:headEnd/>
            <a:tailEnd/>
          </a:ln>
        </p:spPr>
        <p:txBody>
          <a:bodyPr>
            <a:spAutoFit/>
          </a:bodyPr>
          <a:lstStyle/>
          <a:p>
            <a:pPr>
              <a:spcBef>
                <a:spcPct val="50000"/>
              </a:spcBef>
            </a:pPr>
            <a:r>
              <a:rPr lang="en-US" sz="1000" b="1"/>
              <a:t>Março de 2007</a:t>
            </a:r>
          </a:p>
        </p:txBody>
      </p:sp>
      <p:sp>
        <p:nvSpPr>
          <p:cNvPr id="63497" name="Text Box 12"/>
          <p:cNvSpPr txBox="1">
            <a:spLocks noChangeArrowheads="1"/>
          </p:cNvSpPr>
          <p:nvPr/>
        </p:nvSpPr>
        <p:spPr bwMode="auto">
          <a:xfrm>
            <a:off x="4454525" y="2578100"/>
            <a:ext cx="1685925" cy="3025775"/>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63498" name="Text Box 13"/>
          <p:cNvSpPr txBox="1">
            <a:spLocks noChangeArrowheads="1"/>
          </p:cNvSpPr>
          <p:nvPr/>
        </p:nvSpPr>
        <p:spPr bwMode="auto">
          <a:xfrm>
            <a:off x="4733925" y="5953125"/>
            <a:ext cx="476250" cy="656590"/>
          </a:xfrm>
          <a:prstGeom prst="rect">
            <a:avLst/>
          </a:prstGeom>
          <a:noFill/>
          <a:ln w="50800">
            <a:noFill/>
            <a:miter lim="800000"/>
            <a:headEnd/>
            <a:tailEnd/>
          </a:ln>
        </p:spPr>
        <p:txBody>
          <a:bodyPr>
            <a:spAutoFit/>
          </a:bodyPr>
          <a:lstStyle/>
          <a:p>
            <a:pPr>
              <a:spcBef>
                <a:spcPct val="50000"/>
              </a:spcBef>
            </a:pPr>
            <a:r>
              <a:rPr lang="en-US" dirty="0">
                <a:solidFill>
                  <a:srgbClr val="000000"/>
                </a:solidFill>
                <a:latin typeface="Gill Sans MT Ultra Bold Cond"/>
                <a:cs typeface="Gill Sans MT Ultra Bold Cond"/>
              </a:rPr>
              <a:t>PC</a:t>
            </a:r>
          </a:p>
          <a:p>
            <a:pPr>
              <a:lnSpc>
                <a:spcPct val="60000"/>
              </a:lnSpc>
            </a:pPr>
            <a:r>
              <a:rPr lang="en-US" sz="2800" dirty="0">
                <a:solidFill>
                  <a:srgbClr val="000000"/>
                </a:solidFill>
                <a:latin typeface="Gill Sans MT Ultra Bold Cond"/>
                <a:cs typeface="Gill Sans MT Ultra Bold Cond"/>
              </a:rPr>
              <a:t>M</a:t>
            </a:r>
          </a:p>
        </p:txBody>
      </p:sp>
      <p:sp>
        <p:nvSpPr>
          <p:cNvPr id="63499" name="Rectangle 14"/>
          <p:cNvSpPr>
            <a:spLocks noChangeArrowheads="1"/>
          </p:cNvSpPr>
          <p:nvPr/>
        </p:nvSpPr>
        <p:spPr bwMode="auto">
          <a:xfrm>
            <a:off x="4838700" y="6038850"/>
            <a:ext cx="228600" cy="428625"/>
          </a:xfrm>
          <a:prstGeom prst="rect">
            <a:avLst/>
          </a:prstGeom>
          <a:noFill/>
          <a:ln w="25400">
            <a:solidFill>
              <a:schemeClr val="tx1"/>
            </a:solidFill>
            <a:miter lim="800000"/>
            <a:headEnd/>
            <a:tailEnd/>
          </a:ln>
        </p:spPr>
        <p:txBody>
          <a:bodyPr wrap="none" anchor="ctr"/>
          <a:lstStyle/>
          <a:p>
            <a:endParaRPr lang="pt-PT"/>
          </a:p>
        </p:txBody>
      </p:sp>
      <p:sp>
        <p:nvSpPr>
          <p:cNvPr id="63500" name="Text Box 15"/>
          <p:cNvSpPr txBox="1">
            <a:spLocks noChangeArrowheads="1"/>
          </p:cNvSpPr>
          <p:nvPr/>
        </p:nvSpPr>
        <p:spPr bwMode="auto">
          <a:xfrm>
            <a:off x="5029200" y="6038850"/>
            <a:ext cx="1143000" cy="396875"/>
          </a:xfrm>
          <a:prstGeom prst="rect">
            <a:avLst/>
          </a:prstGeom>
          <a:noFill/>
          <a:ln w="50800">
            <a:noFill/>
            <a:miter lim="800000"/>
            <a:headEnd/>
            <a:tailEnd/>
          </a:ln>
        </p:spPr>
        <p:txBody>
          <a:bodyPr>
            <a:spAutoFit/>
          </a:bodyPr>
          <a:lstStyle/>
          <a:p>
            <a:pPr>
              <a:spcBef>
                <a:spcPct val="50000"/>
              </a:spcBef>
            </a:pPr>
            <a:r>
              <a:rPr lang="en-US" sz="1000">
                <a:solidFill>
                  <a:srgbClr val="000000"/>
                </a:solidFill>
              </a:rPr>
              <a:t>©2007 Corpo Docente de PCM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indent="0" eaLnBrk="1" hangingPunct="1"/>
            <a:r>
              <a:rPr lang="en-US"/>
              <a:t>After…</a:t>
            </a:r>
          </a:p>
        </p:txBody>
      </p:sp>
      <p:sp>
        <p:nvSpPr>
          <p:cNvPr id="64515" name="Rectangle 3"/>
          <p:cNvSpPr>
            <a:spLocks noChangeArrowheads="1"/>
          </p:cNvSpPr>
          <p:nvPr/>
        </p:nvSpPr>
        <p:spPr bwMode="auto">
          <a:xfrm>
            <a:off x="23479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pic>
        <p:nvPicPr>
          <p:cNvPr id="64516" name="Picture 4" descr="386887_6909"/>
          <p:cNvPicPr>
            <a:picLocks noChangeAspect="1" noChangeArrowheads="1"/>
          </p:cNvPicPr>
          <p:nvPr/>
        </p:nvPicPr>
        <p:blipFill>
          <a:blip r:embed="rId2" cstate="print"/>
          <a:srcRect r="14151"/>
          <a:stretch>
            <a:fillRect/>
          </a:stretch>
        </p:blipFill>
        <p:spPr bwMode="auto">
          <a:xfrm>
            <a:off x="2619375" y="1019175"/>
            <a:ext cx="1349375" cy="1174750"/>
          </a:xfrm>
          <a:prstGeom prst="rect">
            <a:avLst/>
          </a:prstGeom>
          <a:noFill/>
          <a:ln w="9525">
            <a:noFill/>
            <a:miter lim="800000"/>
            <a:headEnd/>
            <a:tailEnd/>
          </a:ln>
        </p:spPr>
      </p:pic>
      <p:sp>
        <p:nvSpPr>
          <p:cNvPr id="64517" name="Text Box 5"/>
          <p:cNvSpPr txBox="1">
            <a:spLocks noChangeArrowheads="1"/>
          </p:cNvSpPr>
          <p:nvPr/>
        </p:nvSpPr>
        <p:spPr bwMode="auto">
          <a:xfrm>
            <a:off x="3943350" y="1022350"/>
            <a:ext cx="2190750" cy="1190625"/>
          </a:xfrm>
          <a:prstGeom prst="rect">
            <a:avLst/>
          </a:prstGeom>
          <a:noFill/>
          <a:ln w="50800">
            <a:noFill/>
            <a:miter lim="800000"/>
            <a:headEnd/>
            <a:tailEnd/>
          </a:ln>
        </p:spPr>
        <p:txBody>
          <a:bodyPr>
            <a:spAutoFit/>
          </a:bodyPr>
          <a:lstStyle/>
          <a:p>
            <a:pPr>
              <a:spcBef>
                <a:spcPct val="50000"/>
              </a:spcBef>
            </a:pPr>
            <a:r>
              <a:rPr lang="en-US">
                <a:latin typeface="Gill Sans Ultra Bold" pitchFamily="34" charset="0"/>
              </a:rPr>
              <a:t>Jornal de Produção de Conteúdos Multimédia</a:t>
            </a:r>
          </a:p>
        </p:txBody>
      </p:sp>
      <p:sp>
        <p:nvSpPr>
          <p:cNvPr id="64518" name="Line 6"/>
          <p:cNvSpPr>
            <a:spLocks noChangeShapeType="1"/>
          </p:cNvSpPr>
          <p:nvPr/>
        </p:nvSpPr>
        <p:spPr bwMode="auto">
          <a:xfrm>
            <a:off x="2757488" y="2244725"/>
            <a:ext cx="3400425" cy="0"/>
          </a:xfrm>
          <a:prstGeom prst="line">
            <a:avLst/>
          </a:prstGeom>
          <a:noFill/>
          <a:ln w="25400">
            <a:solidFill>
              <a:schemeClr val="tx1"/>
            </a:solidFill>
            <a:round/>
            <a:headEnd/>
            <a:tailEnd/>
          </a:ln>
        </p:spPr>
        <p:txBody>
          <a:bodyPr/>
          <a:lstStyle/>
          <a:p>
            <a:endParaRPr lang="en-US"/>
          </a:p>
        </p:txBody>
      </p:sp>
      <p:sp>
        <p:nvSpPr>
          <p:cNvPr id="64519" name="Text Box 7"/>
          <p:cNvSpPr txBox="1">
            <a:spLocks noChangeArrowheads="1"/>
          </p:cNvSpPr>
          <p:nvPr/>
        </p:nvSpPr>
        <p:spPr bwMode="auto">
          <a:xfrm>
            <a:off x="2681288" y="2505075"/>
            <a:ext cx="1744662" cy="4003675"/>
          </a:xfrm>
          <a:prstGeom prst="rect">
            <a:avLst/>
          </a:prstGeom>
          <a:noFill/>
          <a:ln w="50800">
            <a:noFill/>
            <a:miter lim="800000"/>
            <a:headEnd/>
            <a:tailEnd/>
          </a:ln>
        </p:spPr>
        <p:txBody>
          <a:bodyPr>
            <a:spAutoFit/>
          </a:bodyPr>
          <a:lstStyle/>
          <a:p>
            <a:pPr algn="just">
              <a:spcBef>
                <a:spcPct val="50000"/>
              </a:spcBef>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64520" name="Text Box 8"/>
          <p:cNvSpPr txBox="1">
            <a:spLocks noChangeArrowheads="1"/>
          </p:cNvSpPr>
          <p:nvPr/>
        </p:nvSpPr>
        <p:spPr bwMode="auto">
          <a:xfrm>
            <a:off x="2667000" y="2195513"/>
            <a:ext cx="2657475" cy="244475"/>
          </a:xfrm>
          <a:prstGeom prst="rect">
            <a:avLst/>
          </a:prstGeom>
          <a:noFill/>
          <a:ln w="50800">
            <a:noFill/>
            <a:miter lim="800000"/>
            <a:headEnd/>
            <a:tailEnd/>
          </a:ln>
        </p:spPr>
        <p:txBody>
          <a:bodyPr>
            <a:spAutoFit/>
          </a:bodyPr>
          <a:lstStyle/>
          <a:p>
            <a:pPr>
              <a:spcBef>
                <a:spcPct val="50000"/>
              </a:spcBef>
            </a:pPr>
            <a:r>
              <a:rPr lang="en-US" sz="1000" b="1"/>
              <a:t>Março de 2007</a:t>
            </a:r>
          </a:p>
        </p:txBody>
      </p:sp>
      <p:sp>
        <p:nvSpPr>
          <p:cNvPr id="64521" name="Text Box 9"/>
          <p:cNvSpPr txBox="1">
            <a:spLocks noChangeArrowheads="1"/>
          </p:cNvSpPr>
          <p:nvPr/>
        </p:nvSpPr>
        <p:spPr bwMode="auto">
          <a:xfrm>
            <a:off x="4492625" y="2501900"/>
            <a:ext cx="1752600" cy="3025775"/>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grpSp>
        <p:nvGrpSpPr>
          <p:cNvPr id="64522" name="Group 20"/>
          <p:cNvGrpSpPr>
            <a:grpSpLocks/>
          </p:cNvGrpSpPr>
          <p:nvPr/>
        </p:nvGrpSpPr>
        <p:grpSpPr bwMode="auto">
          <a:xfrm>
            <a:off x="4495800" y="5786438"/>
            <a:ext cx="476250" cy="657225"/>
            <a:chOff x="2982" y="3606"/>
            <a:chExt cx="300" cy="414"/>
          </a:xfrm>
        </p:grpSpPr>
        <p:sp>
          <p:nvSpPr>
            <p:cNvPr id="64524" name="Text Box 10"/>
            <p:cNvSpPr txBox="1">
              <a:spLocks noChangeArrowheads="1"/>
            </p:cNvSpPr>
            <p:nvPr/>
          </p:nvSpPr>
          <p:spPr bwMode="auto">
            <a:xfrm>
              <a:off x="2982" y="3606"/>
              <a:ext cx="300" cy="414"/>
            </a:xfrm>
            <a:prstGeom prst="rect">
              <a:avLst/>
            </a:prstGeom>
            <a:noFill/>
            <a:ln w="50800">
              <a:noFill/>
              <a:miter lim="800000"/>
              <a:headEnd/>
              <a:tailEnd/>
            </a:ln>
          </p:spPr>
          <p:txBody>
            <a:bodyPr>
              <a:spAutoFit/>
            </a:bodyPr>
            <a:lstStyle/>
            <a:p>
              <a:pPr>
                <a:spcBef>
                  <a:spcPct val="50000"/>
                </a:spcBef>
              </a:pPr>
              <a:r>
                <a:rPr lang="en-US" dirty="0">
                  <a:solidFill>
                    <a:srgbClr val="000000"/>
                  </a:solidFill>
                  <a:latin typeface="Gill Sans MT Ultra Bold Cond"/>
                  <a:cs typeface="Gill Sans MT Ultra Bold Cond"/>
                </a:rPr>
                <a:t>PC</a:t>
              </a:r>
            </a:p>
            <a:p>
              <a:pPr>
                <a:lnSpc>
                  <a:spcPct val="60000"/>
                </a:lnSpc>
              </a:pPr>
              <a:r>
                <a:rPr lang="en-US" sz="2800" dirty="0">
                  <a:solidFill>
                    <a:srgbClr val="000000"/>
                  </a:solidFill>
                  <a:latin typeface="Gill Sans MT Ultra Bold Cond"/>
                  <a:cs typeface="Gill Sans MT Ultra Bold Cond"/>
                </a:rPr>
                <a:t>M</a:t>
              </a:r>
            </a:p>
          </p:txBody>
        </p:sp>
        <p:sp>
          <p:nvSpPr>
            <p:cNvPr id="64525" name="Rectangle 11"/>
            <p:cNvSpPr>
              <a:spLocks noChangeArrowheads="1"/>
            </p:cNvSpPr>
            <p:nvPr/>
          </p:nvSpPr>
          <p:spPr bwMode="auto">
            <a:xfrm>
              <a:off x="3048" y="3660"/>
              <a:ext cx="144" cy="270"/>
            </a:xfrm>
            <a:prstGeom prst="rect">
              <a:avLst/>
            </a:prstGeom>
            <a:noFill/>
            <a:ln w="25400">
              <a:solidFill>
                <a:schemeClr val="bg1"/>
              </a:solidFill>
              <a:miter lim="800000"/>
              <a:headEnd/>
              <a:tailEnd/>
            </a:ln>
          </p:spPr>
          <p:txBody>
            <a:bodyPr wrap="none" anchor="ctr"/>
            <a:lstStyle/>
            <a:p>
              <a:endParaRPr lang="pt-PT"/>
            </a:p>
          </p:txBody>
        </p:sp>
      </p:grpSp>
      <p:sp>
        <p:nvSpPr>
          <p:cNvPr id="64523" name="Text Box 12"/>
          <p:cNvSpPr txBox="1">
            <a:spLocks noChangeArrowheads="1"/>
          </p:cNvSpPr>
          <p:nvPr/>
        </p:nvSpPr>
        <p:spPr bwMode="auto">
          <a:xfrm>
            <a:off x="4767263" y="5991225"/>
            <a:ext cx="1143000" cy="396875"/>
          </a:xfrm>
          <a:prstGeom prst="rect">
            <a:avLst/>
          </a:prstGeom>
          <a:noFill/>
          <a:ln w="50800">
            <a:noFill/>
            <a:miter lim="800000"/>
            <a:headEnd/>
            <a:tailEnd/>
          </a:ln>
        </p:spPr>
        <p:txBody>
          <a:bodyPr>
            <a:spAutoFit/>
          </a:bodyPr>
          <a:lstStyle/>
          <a:p>
            <a:pPr>
              <a:spcBef>
                <a:spcPct val="50000"/>
              </a:spcBef>
            </a:pPr>
            <a:r>
              <a:rPr lang="en-US" sz="1000">
                <a:solidFill>
                  <a:srgbClr val="000000"/>
                </a:solidFill>
              </a:rPr>
              <a:t>©2007 Corpo Docente de PCM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indent="0" eaLnBrk="1" hangingPunct="1"/>
            <a:r>
              <a:rPr lang="en-US" dirty="0"/>
              <a:t>Why Graphic Design Basics?</a:t>
            </a:r>
          </a:p>
        </p:txBody>
      </p:sp>
      <p:sp>
        <p:nvSpPr>
          <p:cNvPr id="15363" name="Rectangle 3"/>
          <p:cNvSpPr>
            <a:spLocks noGrp="1" noChangeArrowheads="1"/>
          </p:cNvSpPr>
          <p:nvPr>
            <p:ph idx="1"/>
          </p:nvPr>
        </p:nvSpPr>
        <p:spPr/>
        <p:txBody>
          <a:bodyPr/>
          <a:lstStyle/>
          <a:p>
            <a:pPr marL="0" indent="0" eaLnBrk="1" hangingPunct="1">
              <a:buFontTx/>
              <a:buNone/>
            </a:pPr>
            <a:r>
              <a:rPr lang="en-US" sz="6000" b="0" dirty="0"/>
              <a:t>We won’t be creating any designers here…</a:t>
            </a:r>
          </a:p>
          <a:p>
            <a:pPr marL="0" indent="0" algn="r" eaLnBrk="1" hangingPunct="1">
              <a:buFontTx/>
              <a:buNone/>
            </a:pPr>
            <a:r>
              <a:rPr lang="en-US" sz="6000" b="0" dirty="0">
                <a:solidFill>
                  <a:schemeClr val="accent1"/>
                </a:solidFill>
              </a:rPr>
              <a:t>… but let’s try to at least look good!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indent="0" eaLnBrk="1" hangingPunct="1"/>
            <a:r>
              <a:rPr lang="en-US"/>
              <a:t>After…</a:t>
            </a:r>
          </a:p>
        </p:txBody>
      </p:sp>
      <p:sp>
        <p:nvSpPr>
          <p:cNvPr id="65539" name="Rectangle 3"/>
          <p:cNvSpPr>
            <a:spLocks noChangeArrowheads="1"/>
          </p:cNvSpPr>
          <p:nvPr/>
        </p:nvSpPr>
        <p:spPr bwMode="auto">
          <a:xfrm>
            <a:off x="2347913" y="8699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pic>
        <p:nvPicPr>
          <p:cNvPr id="65540" name="Picture 4" descr="386887_6909"/>
          <p:cNvPicPr>
            <a:picLocks noChangeAspect="1" noChangeArrowheads="1"/>
          </p:cNvPicPr>
          <p:nvPr/>
        </p:nvPicPr>
        <p:blipFill>
          <a:blip r:embed="rId2" cstate="print"/>
          <a:srcRect r="14151"/>
          <a:stretch>
            <a:fillRect/>
          </a:stretch>
        </p:blipFill>
        <p:spPr bwMode="auto">
          <a:xfrm>
            <a:off x="2619375" y="993775"/>
            <a:ext cx="1349375" cy="1174750"/>
          </a:xfrm>
          <a:prstGeom prst="rect">
            <a:avLst/>
          </a:prstGeom>
          <a:noFill/>
          <a:ln w="9525">
            <a:noFill/>
            <a:miter lim="800000"/>
            <a:headEnd/>
            <a:tailEnd/>
          </a:ln>
        </p:spPr>
      </p:pic>
      <p:sp>
        <p:nvSpPr>
          <p:cNvPr id="65541" name="Text Box 5"/>
          <p:cNvSpPr txBox="1">
            <a:spLocks noChangeArrowheads="1"/>
          </p:cNvSpPr>
          <p:nvPr/>
        </p:nvSpPr>
        <p:spPr bwMode="auto">
          <a:xfrm>
            <a:off x="3943350" y="996950"/>
            <a:ext cx="2190750" cy="1190625"/>
          </a:xfrm>
          <a:prstGeom prst="rect">
            <a:avLst/>
          </a:prstGeom>
          <a:noFill/>
          <a:ln w="50800">
            <a:noFill/>
            <a:miter lim="800000"/>
            <a:headEnd/>
            <a:tailEnd/>
          </a:ln>
        </p:spPr>
        <p:txBody>
          <a:bodyPr>
            <a:spAutoFit/>
          </a:bodyPr>
          <a:lstStyle/>
          <a:p>
            <a:pPr>
              <a:spcBef>
                <a:spcPct val="50000"/>
              </a:spcBef>
            </a:pPr>
            <a:r>
              <a:rPr lang="en-US" dirty="0" err="1">
                <a:latin typeface="Gill Sans Ultra Bold" pitchFamily="34" charset="0"/>
              </a:rPr>
              <a:t>Jornal</a:t>
            </a:r>
            <a:r>
              <a:rPr lang="en-US" dirty="0">
                <a:latin typeface="Gill Sans Ultra Bold" pitchFamily="34" charset="0"/>
              </a:rPr>
              <a:t> de </a:t>
            </a:r>
            <a:r>
              <a:rPr lang="en-US" dirty="0" err="1">
                <a:latin typeface="Gill Sans Ultra Bold" pitchFamily="34" charset="0"/>
              </a:rPr>
              <a:t>Produção</a:t>
            </a:r>
            <a:r>
              <a:rPr lang="en-US" dirty="0">
                <a:latin typeface="Gill Sans Ultra Bold" pitchFamily="34" charset="0"/>
              </a:rPr>
              <a:t> de </a:t>
            </a:r>
            <a:r>
              <a:rPr lang="en-US" dirty="0" err="1">
                <a:latin typeface="Gill Sans Ultra Bold" pitchFamily="34" charset="0"/>
              </a:rPr>
              <a:t>Conteúdos</a:t>
            </a:r>
            <a:r>
              <a:rPr lang="en-US" dirty="0">
                <a:latin typeface="Gill Sans Ultra Bold" pitchFamily="34" charset="0"/>
              </a:rPr>
              <a:t> </a:t>
            </a:r>
            <a:r>
              <a:rPr lang="en-US" dirty="0" err="1">
                <a:latin typeface="Gill Sans Ultra Bold" pitchFamily="34" charset="0"/>
              </a:rPr>
              <a:t>Multimédia</a:t>
            </a:r>
            <a:endParaRPr lang="en-US" dirty="0">
              <a:latin typeface="Gill Sans Ultra Bold" pitchFamily="34" charset="0"/>
            </a:endParaRPr>
          </a:p>
        </p:txBody>
      </p:sp>
      <p:sp>
        <p:nvSpPr>
          <p:cNvPr id="65542" name="Line 6"/>
          <p:cNvSpPr>
            <a:spLocks noChangeShapeType="1"/>
          </p:cNvSpPr>
          <p:nvPr/>
        </p:nvSpPr>
        <p:spPr bwMode="auto">
          <a:xfrm>
            <a:off x="2757488" y="2208213"/>
            <a:ext cx="3400425" cy="0"/>
          </a:xfrm>
          <a:prstGeom prst="line">
            <a:avLst/>
          </a:prstGeom>
          <a:noFill/>
          <a:ln w="25400">
            <a:solidFill>
              <a:schemeClr val="tx1"/>
            </a:solidFill>
            <a:round/>
            <a:headEnd/>
            <a:tailEnd/>
          </a:ln>
        </p:spPr>
        <p:txBody>
          <a:bodyPr/>
          <a:lstStyle/>
          <a:p>
            <a:endParaRPr lang="en-US"/>
          </a:p>
        </p:txBody>
      </p:sp>
      <p:sp>
        <p:nvSpPr>
          <p:cNvPr id="65543" name="Text Box 7"/>
          <p:cNvSpPr txBox="1">
            <a:spLocks noChangeArrowheads="1"/>
          </p:cNvSpPr>
          <p:nvPr/>
        </p:nvSpPr>
        <p:spPr bwMode="auto">
          <a:xfrm>
            <a:off x="2681288" y="2505075"/>
            <a:ext cx="1744662" cy="4003675"/>
          </a:xfrm>
          <a:prstGeom prst="rect">
            <a:avLst/>
          </a:prstGeom>
          <a:noFill/>
          <a:ln w="50800">
            <a:noFill/>
            <a:miter lim="800000"/>
            <a:headEnd/>
            <a:tailEnd/>
          </a:ln>
        </p:spPr>
        <p:txBody>
          <a:bodyPr>
            <a:spAutoFit/>
          </a:bodyPr>
          <a:lstStyle/>
          <a:p>
            <a:pPr algn="just">
              <a:spcBef>
                <a:spcPct val="50000"/>
              </a:spcBef>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65544" name="Text Box 8"/>
          <p:cNvSpPr txBox="1">
            <a:spLocks noChangeArrowheads="1"/>
          </p:cNvSpPr>
          <p:nvPr/>
        </p:nvSpPr>
        <p:spPr bwMode="auto">
          <a:xfrm>
            <a:off x="2667000" y="2166938"/>
            <a:ext cx="2657475" cy="244475"/>
          </a:xfrm>
          <a:prstGeom prst="rect">
            <a:avLst/>
          </a:prstGeom>
          <a:noFill/>
          <a:ln w="50800">
            <a:noFill/>
            <a:miter lim="800000"/>
            <a:headEnd/>
            <a:tailEnd/>
          </a:ln>
        </p:spPr>
        <p:txBody>
          <a:bodyPr>
            <a:spAutoFit/>
          </a:bodyPr>
          <a:lstStyle/>
          <a:p>
            <a:pPr>
              <a:spcBef>
                <a:spcPct val="50000"/>
              </a:spcBef>
            </a:pPr>
            <a:r>
              <a:rPr lang="en-US" sz="1000" b="1"/>
              <a:t>Março de 2007</a:t>
            </a:r>
          </a:p>
        </p:txBody>
      </p:sp>
      <p:sp>
        <p:nvSpPr>
          <p:cNvPr id="65545" name="Text Box 9"/>
          <p:cNvSpPr txBox="1">
            <a:spLocks noChangeArrowheads="1"/>
          </p:cNvSpPr>
          <p:nvPr/>
        </p:nvSpPr>
        <p:spPr bwMode="auto">
          <a:xfrm>
            <a:off x="4492625" y="2501900"/>
            <a:ext cx="1752600" cy="3025775"/>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grpSp>
        <p:nvGrpSpPr>
          <p:cNvPr id="65546" name="Group 10"/>
          <p:cNvGrpSpPr>
            <a:grpSpLocks/>
          </p:cNvGrpSpPr>
          <p:nvPr/>
        </p:nvGrpSpPr>
        <p:grpSpPr bwMode="auto">
          <a:xfrm>
            <a:off x="4495800" y="5786438"/>
            <a:ext cx="476250" cy="657225"/>
            <a:chOff x="2982" y="3606"/>
            <a:chExt cx="300" cy="414"/>
          </a:xfrm>
        </p:grpSpPr>
        <p:sp>
          <p:nvSpPr>
            <p:cNvPr id="65555" name="Text Box 11"/>
            <p:cNvSpPr txBox="1">
              <a:spLocks noChangeArrowheads="1"/>
            </p:cNvSpPr>
            <p:nvPr/>
          </p:nvSpPr>
          <p:spPr bwMode="auto">
            <a:xfrm>
              <a:off x="2982" y="3606"/>
              <a:ext cx="300" cy="414"/>
            </a:xfrm>
            <a:prstGeom prst="rect">
              <a:avLst/>
            </a:prstGeom>
            <a:noFill/>
            <a:ln w="50800">
              <a:noFill/>
              <a:miter lim="800000"/>
              <a:headEnd/>
              <a:tailEnd/>
            </a:ln>
          </p:spPr>
          <p:txBody>
            <a:bodyPr>
              <a:spAutoFit/>
            </a:bodyPr>
            <a:lstStyle/>
            <a:p>
              <a:pPr>
                <a:spcBef>
                  <a:spcPct val="50000"/>
                </a:spcBef>
              </a:pPr>
              <a:r>
                <a:rPr lang="en-US" dirty="0">
                  <a:solidFill>
                    <a:srgbClr val="000000"/>
                  </a:solidFill>
                  <a:latin typeface="Gill Sans MT Ultra Bold Cond"/>
                  <a:cs typeface="Gill Sans MT Ultra Bold Cond"/>
                </a:rPr>
                <a:t>PC</a:t>
              </a:r>
            </a:p>
            <a:p>
              <a:pPr>
                <a:lnSpc>
                  <a:spcPct val="60000"/>
                </a:lnSpc>
              </a:pPr>
              <a:r>
                <a:rPr lang="en-US" sz="2800" dirty="0">
                  <a:solidFill>
                    <a:srgbClr val="000000"/>
                  </a:solidFill>
                  <a:latin typeface="Gill Sans MT Ultra Bold Cond"/>
                  <a:cs typeface="Gill Sans MT Ultra Bold Cond"/>
                </a:rPr>
                <a:t>M</a:t>
              </a:r>
            </a:p>
          </p:txBody>
        </p:sp>
        <p:sp>
          <p:nvSpPr>
            <p:cNvPr id="65556" name="Rectangle 12"/>
            <p:cNvSpPr>
              <a:spLocks noChangeArrowheads="1"/>
            </p:cNvSpPr>
            <p:nvPr/>
          </p:nvSpPr>
          <p:spPr bwMode="auto">
            <a:xfrm>
              <a:off x="3048" y="3660"/>
              <a:ext cx="144" cy="270"/>
            </a:xfrm>
            <a:prstGeom prst="rect">
              <a:avLst/>
            </a:prstGeom>
            <a:noFill/>
            <a:ln w="25400">
              <a:solidFill>
                <a:schemeClr val="bg1"/>
              </a:solidFill>
              <a:miter lim="800000"/>
              <a:headEnd/>
              <a:tailEnd/>
            </a:ln>
          </p:spPr>
          <p:txBody>
            <a:bodyPr wrap="none" anchor="ctr"/>
            <a:lstStyle/>
            <a:p>
              <a:endParaRPr lang="pt-PT"/>
            </a:p>
          </p:txBody>
        </p:sp>
      </p:grpSp>
      <p:sp>
        <p:nvSpPr>
          <p:cNvPr id="65547" name="Text Box 13"/>
          <p:cNvSpPr txBox="1">
            <a:spLocks noChangeArrowheads="1"/>
          </p:cNvSpPr>
          <p:nvPr/>
        </p:nvSpPr>
        <p:spPr bwMode="auto">
          <a:xfrm>
            <a:off x="4767263" y="5991225"/>
            <a:ext cx="1143000" cy="396875"/>
          </a:xfrm>
          <a:prstGeom prst="rect">
            <a:avLst/>
          </a:prstGeom>
          <a:noFill/>
          <a:ln w="50800">
            <a:noFill/>
            <a:miter lim="800000"/>
            <a:headEnd/>
            <a:tailEnd/>
          </a:ln>
        </p:spPr>
        <p:txBody>
          <a:bodyPr>
            <a:spAutoFit/>
          </a:bodyPr>
          <a:lstStyle/>
          <a:p>
            <a:pPr>
              <a:spcBef>
                <a:spcPct val="50000"/>
              </a:spcBef>
            </a:pPr>
            <a:r>
              <a:rPr lang="en-US" sz="1000">
                <a:solidFill>
                  <a:srgbClr val="000000"/>
                </a:solidFill>
              </a:rPr>
              <a:t>©2007 Corpo Docente de PCM</a:t>
            </a:r>
          </a:p>
        </p:txBody>
      </p:sp>
      <p:sp>
        <p:nvSpPr>
          <p:cNvPr id="65548" name="Line 14"/>
          <p:cNvSpPr>
            <a:spLocks noChangeShapeType="1"/>
          </p:cNvSpPr>
          <p:nvPr/>
        </p:nvSpPr>
        <p:spPr bwMode="auto">
          <a:xfrm>
            <a:off x="2760663" y="809625"/>
            <a:ext cx="0" cy="6010275"/>
          </a:xfrm>
          <a:prstGeom prst="line">
            <a:avLst/>
          </a:prstGeom>
          <a:noFill/>
          <a:ln w="25400">
            <a:solidFill>
              <a:srgbClr val="FF0000"/>
            </a:solidFill>
            <a:prstDash val="dash"/>
            <a:round/>
            <a:headEnd/>
            <a:tailEnd/>
          </a:ln>
        </p:spPr>
        <p:txBody>
          <a:bodyPr/>
          <a:lstStyle/>
          <a:p>
            <a:endParaRPr lang="en-US"/>
          </a:p>
        </p:txBody>
      </p:sp>
      <p:sp>
        <p:nvSpPr>
          <p:cNvPr id="65549" name="Line 15"/>
          <p:cNvSpPr>
            <a:spLocks noChangeShapeType="1"/>
          </p:cNvSpPr>
          <p:nvPr/>
        </p:nvSpPr>
        <p:spPr bwMode="auto">
          <a:xfrm>
            <a:off x="6167438" y="806450"/>
            <a:ext cx="0" cy="6010275"/>
          </a:xfrm>
          <a:prstGeom prst="line">
            <a:avLst/>
          </a:prstGeom>
          <a:noFill/>
          <a:ln w="25400">
            <a:solidFill>
              <a:srgbClr val="FF0000"/>
            </a:solidFill>
            <a:prstDash val="dash"/>
            <a:round/>
            <a:headEnd/>
            <a:tailEnd/>
          </a:ln>
        </p:spPr>
        <p:txBody>
          <a:bodyPr/>
          <a:lstStyle/>
          <a:p>
            <a:endParaRPr lang="en-US"/>
          </a:p>
        </p:txBody>
      </p:sp>
      <p:sp>
        <p:nvSpPr>
          <p:cNvPr id="65550" name="Line 16"/>
          <p:cNvSpPr>
            <a:spLocks noChangeShapeType="1"/>
          </p:cNvSpPr>
          <p:nvPr/>
        </p:nvSpPr>
        <p:spPr bwMode="auto">
          <a:xfrm>
            <a:off x="2465388" y="1079500"/>
            <a:ext cx="3951287" cy="0"/>
          </a:xfrm>
          <a:prstGeom prst="line">
            <a:avLst/>
          </a:prstGeom>
          <a:noFill/>
          <a:ln w="25400">
            <a:solidFill>
              <a:srgbClr val="FF0000"/>
            </a:solidFill>
            <a:prstDash val="dash"/>
            <a:round/>
            <a:headEnd/>
            <a:tailEnd/>
          </a:ln>
        </p:spPr>
        <p:txBody>
          <a:bodyPr/>
          <a:lstStyle/>
          <a:p>
            <a:endParaRPr lang="en-US"/>
          </a:p>
        </p:txBody>
      </p:sp>
      <p:sp>
        <p:nvSpPr>
          <p:cNvPr id="65551" name="Line 17"/>
          <p:cNvSpPr>
            <a:spLocks noChangeShapeType="1"/>
          </p:cNvSpPr>
          <p:nvPr/>
        </p:nvSpPr>
        <p:spPr bwMode="auto">
          <a:xfrm>
            <a:off x="2462213" y="2085975"/>
            <a:ext cx="3951287" cy="0"/>
          </a:xfrm>
          <a:prstGeom prst="line">
            <a:avLst/>
          </a:prstGeom>
          <a:noFill/>
          <a:ln w="25400">
            <a:solidFill>
              <a:srgbClr val="FF0000"/>
            </a:solidFill>
            <a:prstDash val="dash"/>
            <a:round/>
            <a:headEnd/>
            <a:tailEnd/>
          </a:ln>
        </p:spPr>
        <p:txBody>
          <a:bodyPr/>
          <a:lstStyle/>
          <a:p>
            <a:endParaRPr lang="en-US"/>
          </a:p>
        </p:txBody>
      </p:sp>
      <p:sp>
        <p:nvSpPr>
          <p:cNvPr id="65552" name="Line 18"/>
          <p:cNvSpPr>
            <a:spLocks noChangeShapeType="1"/>
          </p:cNvSpPr>
          <p:nvPr/>
        </p:nvSpPr>
        <p:spPr bwMode="auto">
          <a:xfrm>
            <a:off x="2463800" y="2560638"/>
            <a:ext cx="3951288" cy="0"/>
          </a:xfrm>
          <a:prstGeom prst="line">
            <a:avLst/>
          </a:prstGeom>
          <a:noFill/>
          <a:ln w="25400">
            <a:solidFill>
              <a:srgbClr val="FF0000"/>
            </a:solidFill>
            <a:prstDash val="dash"/>
            <a:round/>
            <a:headEnd/>
            <a:tailEnd/>
          </a:ln>
        </p:spPr>
        <p:txBody>
          <a:bodyPr/>
          <a:lstStyle/>
          <a:p>
            <a:endParaRPr lang="en-US"/>
          </a:p>
        </p:txBody>
      </p:sp>
      <p:sp>
        <p:nvSpPr>
          <p:cNvPr id="65553" name="Line 19"/>
          <p:cNvSpPr>
            <a:spLocks noChangeShapeType="1"/>
          </p:cNvSpPr>
          <p:nvPr/>
        </p:nvSpPr>
        <p:spPr bwMode="auto">
          <a:xfrm>
            <a:off x="2462213" y="6327775"/>
            <a:ext cx="3951287" cy="0"/>
          </a:xfrm>
          <a:prstGeom prst="line">
            <a:avLst/>
          </a:prstGeom>
          <a:noFill/>
          <a:ln w="25400">
            <a:solidFill>
              <a:srgbClr val="FF0000"/>
            </a:solidFill>
            <a:prstDash val="dash"/>
            <a:round/>
            <a:headEnd/>
            <a:tailEnd/>
          </a:ln>
        </p:spPr>
        <p:txBody>
          <a:bodyPr/>
          <a:lstStyle/>
          <a:p>
            <a:endParaRPr lang="en-US"/>
          </a:p>
        </p:txBody>
      </p:sp>
      <p:sp>
        <p:nvSpPr>
          <p:cNvPr id="65554" name="Line 20"/>
          <p:cNvSpPr>
            <a:spLocks noChangeShapeType="1"/>
          </p:cNvSpPr>
          <p:nvPr/>
        </p:nvSpPr>
        <p:spPr bwMode="auto">
          <a:xfrm>
            <a:off x="4578350" y="3641725"/>
            <a:ext cx="0" cy="314960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indent="0" eaLnBrk="1" hangingPunct="1"/>
            <a:r>
              <a:rPr lang="en-US"/>
              <a:t>Grids</a:t>
            </a:r>
          </a:p>
        </p:txBody>
      </p:sp>
      <p:sp>
        <p:nvSpPr>
          <p:cNvPr id="66563" name="Rectangle 8"/>
          <p:cNvSpPr>
            <a:spLocks noGrp="1" noChangeArrowheads="1"/>
          </p:cNvSpPr>
          <p:nvPr>
            <p:ph idx="1"/>
          </p:nvPr>
        </p:nvSpPr>
        <p:spPr>
          <a:xfrm>
            <a:off x="4160838" y="4473575"/>
            <a:ext cx="4735512" cy="1225550"/>
          </a:xfrm>
        </p:spPr>
        <p:txBody>
          <a:bodyPr/>
          <a:lstStyle/>
          <a:p>
            <a:pPr marL="0" indent="0" eaLnBrk="1" hangingPunct="1">
              <a:buFontTx/>
              <a:buNone/>
            </a:pPr>
            <a:r>
              <a:rPr lang="en-US" b="0"/>
              <a:t>Use grids to ensure correct alignments</a:t>
            </a:r>
          </a:p>
        </p:txBody>
      </p:sp>
      <p:sp>
        <p:nvSpPr>
          <p:cNvPr id="66564" name="Rectangle 4"/>
          <p:cNvSpPr>
            <a:spLocks noChangeArrowheads="1"/>
          </p:cNvSpPr>
          <p:nvPr/>
        </p:nvSpPr>
        <p:spPr bwMode="auto">
          <a:xfrm>
            <a:off x="236538" y="1050925"/>
            <a:ext cx="3835400" cy="5576888"/>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66565" name="Rectangle 5"/>
          <p:cNvSpPr>
            <a:spLocks noChangeArrowheads="1"/>
          </p:cNvSpPr>
          <p:nvPr/>
        </p:nvSpPr>
        <p:spPr bwMode="auto">
          <a:xfrm>
            <a:off x="4232275" y="1039813"/>
            <a:ext cx="2325688" cy="3381375"/>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66566" name="Rectangle 7"/>
          <p:cNvSpPr>
            <a:spLocks noChangeArrowheads="1"/>
          </p:cNvSpPr>
          <p:nvPr/>
        </p:nvSpPr>
        <p:spPr bwMode="auto">
          <a:xfrm>
            <a:off x="6718300" y="1033463"/>
            <a:ext cx="2325688" cy="3381375"/>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66567" name="Rectangle 9"/>
          <p:cNvSpPr>
            <a:spLocks noChangeArrowheads="1"/>
          </p:cNvSpPr>
          <p:nvPr/>
        </p:nvSpPr>
        <p:spPr bwMode="auto">
          <a:xfrm>
            <a:off x="458788" y="1249363"/>
            <a:ext cx="3367087" cy="823912"/>
          </a:xfrm>
          <a:prstGeom prst="rect">
            <a:avLst/>
          </a:prstGeom>
          <a:noFill/>
          <a:ln w="25400">
            <a:solidFill>
              <a:srgbClr val="FF0000"/>
            </a:solidFill>
            <a:prstDash val="dash"/>
            <a:miter lim="800000"/>
            <a:headEnd/>
            <a:tailEnd/>
          </a:ln>
        </p:spPr>
        <p:txBody>
          <a:bodyPr wrap="none" anchor="ctr"/>
          <a:lstStyle/>
          <a:p>
            <a:endParaRPr lang="pt-PT"/>
          </a:p>
        </p:txBody>
      </p:sp>
      <p:sp>
        <p:nvSpPr>
          <p:cNvPr id="66568" name="Rectangle 10"/>
          <p:cNvSpPr>
            <a:spLocks noChangeArrowheads="1"/>
          </p:cNvSpPr>
          <p:nvPr/>
        </p:nvSpPr>
        <p:spPr bwMode="auto">
          <a:xfrm>
            <a:off x="457200" y="2255838"/>
            <a:ext cx="1616075" cy="4175125"/>
          </a:xfrm>
          <a:prstGeom prst="rect">
            <a:avLst/>
          </a:prstGeom>
          <a:noFill/>
          <a:ln w="25400">
            <a:solidFill>
              <a:srgbClr val="FF0000"/>
            </a:solidFill>
            <a:prstDash val="dash"/>
            <a:miter lim="800000"/>
            <a:headEnd/>
            <a:tailEnd/>
          </a:ln>
        </p:spPr>
        <p:txBody>
          <a:bodyPr wrap="none" anchor="ctr"/>
          <a:lstStyle/>
          <a:p>
            <a:endParaRPr lang="pt-PT"/>
          </a:p>
        </p:txBody>
      </p:sp>
      <p:sp>
        <p:nvSpPr>
          <p:cNvPr id="66569" name="Rectangle 11"/>
          <p:cNvSpPr>
            <a:spLocks noChangeArrowheads="1"/>
          </p:cNvSpPr>
          <p:nvPr/>
        </p:nvSpPr>
        <p:spPr bwMode="auto">
          <a:xfrm>
            <a:off x="2300288" y="2249488"/>
            <a:ext cx="1524000" cy="4175125"/>
          </a:xfrm>
          <a:prstGeom prst="rect">
            <a:avLst/>
          </a:prstGeom>
          <a:noFill/>
          <a:ln w="25400">
            <a:solidFill>
              <a:srgbClr val="FF0000"/>
            </a:solidFill>
            <a:prstDash val="dash"/>
            <a:miter lim="800000"/>
            <a:headEnd/>
            <a:tailEnd/>
          </a:ln>
        </p:spPr>
        <p:txBody>
          <a:bodyPr wrap="none" anchor="ctr"/>
          <a:lstStyle/>
          <a:p>
            <a:endParaRPr lang="pt-PT"/>
          </a:p>
        </p:txBody>
      </p:sp>
      <p:sp>
        <p:nvSpPr>
          <p:cNvPr id="66570" name="Rectangle 12"/>
          <p:cNvSpPr>
            <a:spLocks noChangeArrowheads="1"/>
          </p:cNvSpPr>
          <p:nvPr/>
        </p:nvSpPr>
        <p:spPr bwMode="auto">
          <a:xfrm>
            <a:off x="4313238" y="1173163"/>
            <a:ext cx="639762" cy="3094037"/>
          </a:xfrm>
          <a:prstGeom prst="rect">
            <a:avLst/>
          </a:prstGeom>
          <a:noFill/>
          <a:ln w="25400">
            <a:solidFill>
              <a:srgbClr val="FF0000"/>
            </a:solidFill>
            <a:prstDash val="dash"/>
            <a:miter lim="800000"/>
            <a:headEnd/>
            <a:tailEnd/>
          </a:ln>
        </p:spPr>
        <p:txBody>
          <a:bodyPr wrap="none" anchor="ctr"/>
          <a:lstStyle/>
          <a:p>
            <a:endParaRPr lang="pt-PT"/>
          </a:p>
        </p:txBody>
      </p:sp>
      <p:sp>
        <p:nvSpPr>
          <p:cNvPr id="66571" name="Rectangle 13"/>
          <p:cNvSpPr>
            <a:spLocks noChangeArrowheads="1"/>
          </p:cNvSpPr>
          <p:nvPr/>
        </p:nvSpPr>
        <p:spPr bwMode="auto">
          <a:xfrm>
            <a:off x="5068888" y="1166813"/>
            <a:ext cx="639762" cy="3094037"/>
          </a:xfrm>
          <a:prstGeom prst="rect">
            <a:avLst/>
          </a:prstGeom>
          <a:noFill/>
          <a:ln w="25400">
            <a:solidFill>
              <a:srgbClr val="FF0000"/>
            </a:solidFill>
            <a:prstDash val="dash"/>
            <a:miter lim="800000"/>
            <a:headEnd/>
            <a:tailEnd/>
          </a:ln>
        </p:spPr>
        <p:txBody>
          <a:bodyPr wrap="none" anchor="ctr"/>
          <a:lstStyle/>
          <a:p>
            <a:endParaRPr lang="pt-PT"/>
          </a:p>
        </p:txBody>
      </p:sp>
      <p:sp>
        <p:nvSpPr>
          <p:cNvPr id="66572" name="Rectangle 14"/>
          <p:cNvSpPr>
            <a:spLocks noChangeArrowheads="1"/>
          </p:cNvSpPr>
          <p:nvPr/>
        </p:nvSpPr>
        <p:spPr bwMode="auto">
          <a:xfrm>
            <a:off x="5830888" y="1166813"/>
            <a:ext cx="639762" cy="3094037"/>
          </a:xfrm>
          <a:prstGeom prst="rect">
            <a:avLst/>
          </a:prstGeom>
          <a:noFill/>
          <a:ln w="25400">
            <a:solidFill>
              <a:srgbClr val="FF0000"/>
            </a:solidFill>
            <a:prstDash val="dash"/>
            <a:miter lim="800000"/>
            <a:headEnd/>
            <a:tailEnd/>
          </a:ln>
        </p:spPr>
        <p:txBody>
          <a:bodyPr wrap="none" anchor="ctr"/>
          <a:lstStyle/>
          <a:p>
            <a:endParaRPr lang="pt-PT"/>
          </a:p>
        </p:txBody>
      </p:sp>
      <p:sp>
        <p:nvSpPr>
          <p:cNvPr id="66573" name="Rectangle 15"/>
          <p:cNvSpPr>
            <a:spLocks noChangeArrowheads="1"/>
          </p:cNvSpPr>
          <p:nvPr/>
        </p:nvSpPr>
        <p:spPr bwMode="auto">
          <a:xfrm>
            <a:off x="6854825" y="3286125"/>
            <a:ext cx="974725" cy="974725"/>
          </a:xfrm>
          <a:prstGeom prst="rect">
            <a:avLst/>
          </a:prstGeom>
          <a:noFill/>
          <a:ln w="25400">
            <a:solidFill>
              <a:srgbClr val="FF0000"/>
            </a:solidFill>
            <a:prstDash val="dash"/>
            <a:miter lim="800000"/>
            <a:headEnd/>
            <a:tailEnd/>
          </a:ln>
        </p:spPr>
        <p:txBody>
          <a:bodyPr wrap="none" anchor="ctr"/>
          <a:lstStyle/>
          <a:p>
            <a:endParaRPr lang="pt-PT"/>
          </a:p>
        </p:txBody>
      </p:sp>
      <p:sp>
        <p:nvSpPr>
          <p:cNvPr id="66574" name="Rectangle 16"/>
          <p:cNvSpPr>
            <a:spLocks noChangeArrowheads="1"/>
          </p:cNvSpPr>
          <p:nvPr/>
        </p:nvSpPr>
        <p:spPr bwMode="auto">
          <a:xfrm>
            <a:off x="7927975" y="3286125"/>
            <a:ext cx="974725" cy="974725"/>
          </a:xfrm>
          <a:prstGeom prst="rect">
            <a:avLst/>
          </a:prstGeom>
          <a:noFill/>
          <a:ln w="25400">
            <a:solidFill>
              <a:srgbClr val="FF0000"/>
            </a:solidFill>
            <a:prstDash val="dash"/>
            <a:miter lim="800000"/>
            <a:headEnd/>
            <a:tailEnd/>
          </a:ln>
        </p:spPr>
        <p:txBody>
          <a:bodyPr wrap="none" anchor="ctr"/>
          <a:lstStyle/>
          <a:p>
            <a:endParaRPr lang="pt-PT"/>
          </a:p>
        </p:txBody>
      </p:sp>
      <p:sp>
        <p:nvSpPr>
          <p:cNvPr id="66575" name="Rectangle 17"/>
          <p:cNvSpPr>
            <a:spLocks noChangeArrowheads="1"/>
          </p:cNvSpPr>
          <p:nvPr/>
        </p:nvSpPr>
        <p:spPr bwMode="auto">
          <a:xfrm>
            <a:off x="6848475" y="2216150"/>
            <a:ext cx="974725" cy="974725"/>
          </a:xfrm>
          <a:prstGeom prst="rect">
            <a:avLst/>
          </a:prstGeom>
          <a:noFill/>
          <a:ln w="25400">
            <a:solidFill>
              <a:srgbClr val="FF0000"/>
            </a:solidFill>
            <a:prstDash val="dash"/>
            <a:miter lim="800000"/>
            <a:headEnd/>
            <a:tailEnd/>
          </a:ln>
        </p:spPr>
        <p:txBody>
          <a:bodyPr wrap="none" anchor="ctr"/>
          <a:lstStyle/>
          <a:p>
            <a:endParaRPr lang="pt-PT"/>
          </a:p>
        </p:txBody>
      </p:sp>
      <p:sp>
        <p:nvSpPr>
          <p:cNvPr id="66576" name="Rectangle 18"/>
          <p:cNvSpPr>
            <a:spLocks noChangeArrowheads="1"/>
          </p:cNvSpPr>
          <p:nvPr/>
        </p:nvSpPr>
        <p:spPr bwMode="auto">
          <a:xfrm>
            <a:off x="7921625" y="2216150"/>
            <a:ext cx="974725" cy="974725"/>
          </a:xfrm>
          <a:prstGeom prst="rect">
            <a:avLst/>
          </a:prstGeom>
          <a:noFill/>
          <a:ln w="25400">
            <a:solidFill>
              <a:srgbClr val="FF0000"/>
            </a:solidFill>
            <a:prstDash val="dash"/>
            <a:miter lim="800000"/>
            <a:headEnd/>
            <a:tailEnd/>
          </a:ln>
        </p:spPr>
        <p:txBody>
          <a:bodyPr wrap="none" anchor="ctr"/>
          <a:lstStyle/>
          <a:p>
            <a:endParaRPr lang="pt-PT"/>
          </a:p>
        </p:txBody>
      </p:sp>
      <p:sp>
        <p:nvSpPr>
          <p:cNvPr id="66577" name="Rectangle 19"/>
          <p:cNvSpPr>
            <a:spLocks noChangeArrowheads="1"/>
          </p:cNvSpPr>
          <p:nvPr/>
        </p:nvSpPr>
        <p:spPr bwMode="auto">
          <a:xfrm>
            <a:off x="6848475" y="1155700"/>
            <a:ext cx="2047875" cy="914400"/>
          </a:xfrm>
          <a:prstGeom prst="rect">
            <a:avLst/>
          </a:prstGeom>
          <a:noFill/>
          <a:ln w="25400">
            <a:solidFill>
              <a:srgbClr val="FF0000"/>
            </a:solidFill>
            <a:prstDash val="dash"/>
            <a:miter lim="800000"/>
            <a:headEnd/>
            <a:tailEnd/>
          </a:ln>
        </p:spPr>
        <p:txBody>
          <a:bodyPr wrap="none" anchor="ctr"/>
          <a:lstStyle/>
          <a:p>
            <a:endParaRPr lang="pt-PT"/>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indent="0" eaLnBrk="1" hangingPunct="1"/>
            <a:r>
              <a:rPr lang="en-US"/>
              <a:t>Grids</a:t>
            </a:r>
          </a:p>
        </p:txBody>
      </p:sp>
      <p:pic>
        <p:nvPicPr>
          <p:cNvPr id="3074" name="Picture 2" descr="https://undsgn.com/wp-content/uploads/2018/04/f2fdcb36c52f7031272a157b1df7970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1" y="1052736"/>
            <a:ext cx="8852697" cy="565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79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indent="0" eaLnBrk="1" hangingPunct="1"/>
            <a:r>
              <a:rPr lang="en-US"/>
              <a:t>Grids</a:t>
            </a:r>
          </a:p>
        </p:txBody>
      </p:sp>
      <p:pic>
        <p:nvPicPr>
          <p:cNvPr id="2050" name="Picture 2" descr="Image result for alignment grid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45" y="1412776"/>
            <a:ext cx="8669310"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16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indent="0" eaLnBrk="1" hangingPunct="1"/>
            <a:r>
              <a:rPr lang="en-US"/>
              <a:t>The Rule of Thirds</a:t>
            </a:r>
          </a:p>
        </p:txBody>
      </p:sp>
      <p:sp>
        <p:nvSpPr>
          <p:cNvPr id="67587" name="Rectangle 4"/>
          <p:cNvSpPr>
            <a:spLocks noChangeArrowheads="1"/>
          </p:cNvSpPr>
          <p:nvPr/>
        </p:nvSpPr>
        <p:spPr bwMode="auto">
          <a:xfrm>
            <a:off x="1131888" y="1387475"/>
            <a:ext cx="6711950" cy="4772025"/>
          </a:xfrm>
          <a:prstGeom prst="rect">
            <a:avLst/>
          </a:prstGeom>
          <a:solidFill>
            <a:srgbClr val="FFFF99"/>
          </a:solidFill>
          <a:ln w="25400">
            <a:noFill/>
            <a:miter lim="800000"/>
            <a:headEnd/>
            <a:tailEnd/>
          </a:ln>
        </p:spPr>
        <p:txBody>
          <a:bodyPr wrap="none" anchor="ctr"/>
          <a:lstStyle/>
          <a:p>
            <a:endParaRPr lang="pt-PT"/>
          </a:p>
        </p:txBody>
      </p:sp>
      <p:sp>
        <p:nvSpPr>
          <p:cNvPr id="67588" name="Line 5"/>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67589" name="Line 7"/>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67590" name="Line 8"/>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67591" name="Line 9"/>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descr="610099_58929867"/>
          <p:cNvPicPr>
            <a:picLocks noChangeAspect="1" noChangeArrowheads="1"/>
          </p:cNvPicPr>
          <p:nvPr/>
        </p:nvPicPr>
        <p:blipFill>
          <a:blip r:embed="rId2" cstate="print"/>
          <a:srcRect t="17183" r="11325"/>
          <a:stretch>
            <a:fillRect/>
          </a:stretch>
        </p:blipFill>
        <p:spPr bwMode="auto">
          <a:xfrm>
            <a:off x="0" y="704850"/>
            <a:ext cx="9144000" cy="6407150"/>
          </a:xfrm>
          <a:prstGeom prst="rect">
            <a:avLst/>
          </a:prstGeom>
          <a:noFill/>
          <a:ln w="9525">
            <a:noFill/>
            <a:miter lim="800000"/>
            <a:headEnd/>
            <a:tailEnd/>
          </a:ln>
        </p:spPr>
      </p:pic>
      <p:sp>
        <p:nvSpPr>
          <p:cNvPr id="68611" name="Rectangle 2"/>
          <p:cNvSpPr>
            <a:spLocks noGrp="1" noChangeArrowheads="1"/>
          </p:cNvSpPr>
          <p:nvPr>
            <p:ph type="title"/>
          </p:nvPr>
        </p:nvSpPr>
        <p:spPr/>
        <p:txBody>
          <a:bodyPr/>
          <a:lstStyle/>
          <a:p>
            <a:pPr indent="0" eaLnBrk="1" hangingPunct="1"/>
            <a:r>
              <a:rPr lang="en-US"/>
              <a:t>The Rule of Thirds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9" descr="610099_58929867"/>
          <p:cNvPicPr>
            <a:picLocks noChangeAspect="1" noChangeArrowheads="1"/>
          </p:cNvPicPr>
          <p:nvPr/>
        </p:nvPicPr>
        <p:blipFill>
          <a:blip r:embed="rId2" cstate="print"/>
          <a:srcRect t="17183" r="11325"/>
          <a:stretch>
            <a:fillRect/>
          </a:stretch>
        </p:blipFill>
        <p:spPr bwMode="auto">
          <a:xfrm>
            <a:off x="1579563" y="1587500"/>
            <a:ext cx="5929312" cy="4154488"/>
          </a:xfrm>
          <a:prstGeom prst="rect">
            <a:avLst/>
          </a:prstGeom>
          <a:noFill/>
          <a:ln w="9525">
            <a:noFill/>
            <a:miter lim="800000"/>
            <a:headEnd/>
            <a:tailEnd/>
          </a:ln>
        </p:spPr>
      </p:pic>
      <p:sp>
        <p:nvSpPr>
          <p:cNvPr id="69635" name="Rectangle 2"/>
          <p:cNvSpPr>
            <a:spLocks noGrp="1" noChangeArrowheads="1"/>
          </p:cNvSpPr>
          <p:nvPr>
            <p:ph type="title"/>
          </p:nvPr>
        </p:nvSpPr>
        <p:spPr/>
        <p:txBody>
          <a:bodyPr/>
          <a:lstStyle/>
          <a:p>
            <a:pPr indent="0" eaLnBrk="1" hangingPunct="1"/>
            <a:r>
              <a:rPr lang="en-US"/>
              <a:t>The Rule of Thirds</a:t>
            </a:r>
          </a:p>
        </p:txBody>
      </p:sp>
      <p:sp>
        <p:nvSpPr>
          <p:cNvPr id="69636" name="Line 4"/>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69637" name="Line 5"/>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69638" name="Line 6"/>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69639" name="Line 7"/>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descr="E:\Users\Daniel\Documents\IST\Cadeiras\PCM\images\821876_65480021.jpg"/>
          <p:cNvPicPr>
            <a:picLocks noChangeArrowheads="1"/>
          </p:cNvPicPr>
          <p:nvPr/>
        </p:nvPicPr>
        <p:blipFill>
          <a:blip r:embed="rId2" cstate="print"/>
          <a:srcRect/>
          <a:stretch>
            <a:fillRect/>
          </a:stretch>
        </p:blipFill>
        <p:spPr bwMode="auto">
          <a:xfrm>
            <a:off x="1338263" y="1641475"/>
            <a:ext cx="5929312" cy="4154488"/>
          </a:xfrm>
          <a:prstGeom prst="rect">
            <a:avLst/>
          </a:prstGeom>
          <a:noFill/>
          <a:ln w="9525">
            <a:noFill/>
            <a:miter lim="800000"/>
            <a:headEnd/>
            <a:tailEnd/>
          </a:ln>
        </p:spPr>
      </p:pic>
      <p:sp>
        <p:nvSpPr>
          <p:cNvPr id="70659" name="Rectangle 2"/>
          <p:cNvSpPr>
            <a:spLocks noGrp="1" noChangeArrowheads="1"/>
          </p:cNvSpPr>
          <p:nvPr>
            <p:ph type="title"/>
          </p:nvPr>
        </p:nvSpPr>
        <p:spPr/>
        <p:txBody>
          <a:bodyPr/>
          <a:lstStyle/>
          <a:p>
            <a:pPr indent="0" eaLnBrk="1" hangingPunct="1"/>
            <a:r>
              <a:rPr lang="en-US"/>
              <a:t>The Rule of Thirds</a:t>
            </a:r>
          </a:p>
        </p:txBody>
      </p:sp>
      <p:sp>
        <p:nvSpPr>
          <p:cNvPr id="70660" name="Line 4"/>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70661" name="Line 5"/>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70662" name="Line 6"/>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70663" name="Line 7"/>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E:\Users\Daniel\Documents\IST\Cadeiras\PCM\images\917112_87663211.jpg"/>
          <p:cNvPicPr>
            <a:picLocks noChangeArrowheads="1"/>
          </p:cNvPicPr>
          <p:nvPr/>
        </p:nvPicPr>
        <p:blipFill>
          <a:blip r:embed="rId2" cstate="print"/>
          <a:srcRect/>
          <a:stretch>
            <a:fillRect/>
          </a:stretch>
        </p:blipFill>
        <p:spPr bwMode="auto">
          <a:xfrm>
            <a:off x="1585913" y="1838325"/>
            <a:ext cx="5929312" cy="4154488"/>
          </a:xfrm>
          <a:prstGeom prst="rect">
            <a:avLst/>
          </a:prstGeom>
          <a:noFill/>
          <a:ln w="9525">
            <a:noFill/>
            <a:miter lim="800000"/>
            <a:headEnd/>
            <a:tailEnd/>
          </a:ln>
        </p:spPr>
      </p:pic>
      <p:sp>
        <p:nvSpPr>
          <p:cNvPr id="71683" name="Rectangle 2"/>
          <p:cNvSpPr>
            <a:spLocks noGrp="1" noChangeArrowheads="1"/>
          </p:cNvSpPr>
          <p:nvPr>
            <p:ph type="title"/>
          </p:nvPr>
        </p:nvSpPr>
        <p:spPr/>
        <p:txBody>
          <a:bodyPr/>
          <a:lstStyle/>
          <a:p>
            <a:pPr indent="0" eaLnBrk="1" hangingPunct="1"/>
            <a:r>
              <a:rPr lang="en-US"/>
              <a:t>The Rule of Thirds</a:t>
            </a:r>
          </a:p>
        </p:txBody>
      </p:sp>
      <p:sp>
        <p:nvSpPr>
          <p:cNvPr id="71684" name="Line 4"/>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71685" name="Line 5"/>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71686" name="Line 6"/>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71687" name="Line 7"/>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E:\Users\Daniel\Documents\IST\Cadeiras\PCM\images\918647_24349502.jpg"/>
          <p:cNvPicPr>
            <a:picLocks noChangeArrowheads="1"/>
          </p:cNvPicPr>
          <p:nvPr/>
        </p:nvPicPr>
        <p:blipFill>
          <a:blip r:embed="rId2" cstate="print"/>
          <a:srcRect/>
          <a:stretch>
            <a:fillRect/>
          </a:stretch>
        </p:blipFill>
        <p:spPr bwMode="auto">
          <a:xfrm>
            <a:off x="1633538" y="1744663"/>
            <a:ext cx="5538787" cy="4154487"/>
          </a:xfrm>
          <a:prstGeom prst="rect">
            <a:avLst/>
          </a:prstGeom>
          <a:noFill/>
          <a:ln w="9525">
            <a:noFill/>
            <a:miter lim="800000"/>
            <a:headEnd/>
            <a:tailEnd/>
          </a:ln>
        </p:spPr>
      </p:pic>
      <p:sp>
        <p:nvSpPr>
          <p:cNvPr id="72707" name="Rectangle 2"/>
          <p:cNvSpPr>
            <a:spLocks noGrp="1" noChangeArrowheads="1"/>
          </p:cNvSpPr>
          <p:nvPr>
            <p:ph type="title"/>
          </p:nvPr>
        </p:nvSpPr>
        <p:spPr/>
        <p:txBody>
          <a:bodyPr/>
          <a:lstStyle/>
          <a:p>
            <a:pPr indent="0" eaLnBrk="1" hangingPunct="1"/>
            <a:r>
              <a:rPr lang="en-US"/>
              <a:t>The Rule of Thirds</a:t>
            </a:r>
          </a:p>
        </p:txBody>
      </p:sp>
      <p:sp>
        <p:nvSpPr>
          <p:cNvPr id="72708" name="Line 4"/>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72709" name="Line 5"/>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72710" name="Line 6"/>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72711" name="Line 7"/>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indent="0" eaLnBrk="1" hangingPunct="1"/>
            <a:r>
              <a:rPr lang="en-US" dirty="0"/>
              <a:t>Universal Principles</a:t>
            </a:r>
          </a:p>
        </p:txBody>
      </p:sp>
      <p:sp>
        <p:nvSpPr>
          <p:cNvPr id="16387" name="Rectangle 3"/>
          <p:cNvSpPr>
            <a:spLocks noGrp="1" noChangeArrowheads="1"/>
          </p:cNvSpPr>
          <p:nvPr>
            <p:ph idx="1"/>
          </p:nvPr>
        </p:nvSpPr>
        <p:spPr/>
        <p:txBody>
          <a:bodyPr/>
          <a:lstStyle/>
          <a:p>
            <a:pPr marL="0" indent="0" eaLnBrk="1" hangingPunct="1">
              <a:buFontTx/>
              <a:buNone/>
            </a:pPr>
            <a:r>
              <a:rPr lang="en-US" sz="4400" b="0"/>
              <a:t>Applicable to different media</a:t>
            </a:r>
          </a:p>
          <a:p>
            <a:pPr lvl="1" eaLnBrk="1" hangingPunct="1">
              <a:buFontTx/>
              <a:buNone/>
            </a:pPr>
            <a:r>
              <a:rPr lang="en-US" sz="4000"/>
              <a:t>Magazines</a:t>
            </a:r>
          </a:p>
          <a:p>
            <a:pPr lvl="1" eaLnBrk="1" hangingPunct="1">
              <a:buFontTx/>
              <a:buNone/>
            </a:pPr>
            <a:r>
              <a:rPr lang="en-US" sz="4000"/>
              <a:t>Books</a:t>
            </a:r>
          </a:p>
          <a:p>
            <a:pPr lvl="1" eaLnBrk="1" hangingPunct="1">
              <a:buFontTx/>
              <a:buNone/>
            </a:pPr>
            <a:r>
              <a:rPr lang="en-US" sz="4000"/>
              <a:t>Leaflets</a:t>
            </a:r>
          </a:p>
          <a:p>
            <a:pPr lvl="1" eaLnBrk="1" hangingPunct="1">
              <a:buFontTx/>
              <a:buNone/>
            </a:pPr>
            <a:r>
              <a:rPr lang="en-US" sz="4000"/>
              <a:t>Business cards</a:t>
            </a:r>
          </a:p>
          <a:p>
            <a:pPr lvl="1" eaLnBrk="1" hangingPunct="1">
              <a:buFontTx/>
              <a:buNone/>
            </a:pPr>
            <a:r>
              <a:rPr lang="en-US" sz="400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E:\Users\Daniel\Documents\IST\Cadeiras\PCM\images\952712_77461532.jpg"/>
          <p:cNvPicPr>
            <a:picLocks noChangeAspect="1" noChangeArrowheads="1"/>
          </p:cNvPicPr>
          <p:nvPr/>
        </p:nvPicPr>
        <p:blipFill>
          <a:blip r:embed="rId2" cstate="print"/>
          <a:srcRect r="7101" b="4073"/>
          <a:stretch>
            <a:fillRect/>
          </a:stretch>
        </p:blipFill>
        <p:spPr bwMode="auto">
          <a:xfrm>
            <a:off x="1816100" y="1725613"/>
            <a:ext cx="5362575" cy="4154487"/>
          </a:xfrm>
          <a:prstGeom prst="rect">
            <a:avLst/>
          </a:prstGeom>
          <a:noFill/>
          <a:ln w="9525">
            <a:noFill/>
            <a:miter lim="800000"/>
            <a:headEnd/>
            <a:tailEnd/>
          </a:ln>
        </p:spPr>
      </p:pic>
      <p:sp>
        <p:nvSpPr>
          <p:cNvPr id="73731" name="Rectangle 2"/>
          <p:cNvSpPr>
            <a:spLocks noGrp="1" noChangeArrowheads="1"/>
          </p:cNvSpPr>
          <p:nvPr>
            <p:ph type="title"/>
          </p:nvPr>
        </p:nvSpPr>
        <p:spPr/>
        <p:txBody>
          <a:bodyPr/>
          <a:lstStyle/>
          <a:p>
            <a:pPr indent="0" eaLnBrk="1" hangingPunct="1"/>
            <a:r>
              <a:rPr lang="en-US"/>
              <a:t>The Rule of Thirds</a:t>
            </a:r>
          </a:p>
        </p:txBody>
      </p:sp>
      <p:sp>
        <p:nvSpPr>
          <p:cNvPr id="73732" name="Line 4"/>
          <p:cNvSpPr>
            <a:spLocks noChangeShapeType="1"/>
          </p:cNvSpPr>
          <p:nvPr/>
        </p:nvSpPr>
        <p:spPr bwMode="auto">
          <a:xfrm>
            <a:off x="3306763" y="912813"/>
            <a:ext cx="0" cy="5562600"/>
          </a:xfrm>
          <a:prstGeom prst="line">
            <a:avLst/>
          </a:prstGeom>
          <a:noFill/>
          <a:ln w="25400">
            <a:solidFill>
              <a:srgbClr val="FF0000"/>
            </a:solidFill>
            <a:prstDash val="dash"/>
            <a:round/>
            <a:headEnd/>
            <a:tailEnd/>
          </a:ln>
        </p:spPr>
        <p:txBody>
          <a:bodyPr/>
          <a:lstStyle/>
          <a:p>
            <a:endParaRPr lang="en-US"/>
          </a:p>
        </p:txBody>
      </p:sp>
      <p:sp>
        <p:nvSpPr>
          <p:cNvPr id="73733" name="Line 5"/>
          <p:cNvSpPr>
            <a:spLocks noChangeShapeType="1"/>
          </p:cNvSpPr>
          <p:nvPr/>
        </p:nvSpPr>
        <p:spPr bwMode="auto">
          <a:xfrm>
            <a:off x="5713413" y="906463"/>
            <a:ext cx="0" cy="5562600"/>
          </a:xfrm>
          <a:prstGeom prst="line">
            <a:avLst/>
          </a:prstGeom>
          <a:noFill/>
          <a:ln w="25400">
            <a:solidFill>
              <a:srgbClr val="FF0000"/>
            </a:solidFill>
            <a:prstDash val="dash"/>
            <a:round/>
            <a:headEnd/>
            <a:tailEnd/>
          </a:ln>
        </p:spPr>
        <p:txBody>
          <a:bodyPr/>
          <a:lstStyle/>
          <a:p>
            <a:endParaRPr lang="en-US"/>
          </a:p>
        </p:txBody>
      </p:sp>
      <p:sp>
        <p:nvSpPr>
          <p:cNvPr id="73734" name="Line 6"/>
          <p:cNvSpPr>
            <a:spLocks noChangeShapeType="1"/>
          </p:cNvSpPr>
          <p:nvPr/>
        </p:nvSpPr>
        <p:spPr bwMode="auto">
          <a:xfrm>
            <a:off x="525463" y="2989263"/>
            <a:ext cx="7772400" cy="0"/>
          </a:xfrm>
          <a:prstGeom prst="line">
            <a:avLst/>
          </a:prstGeom>
          <a:noFill/>
          <a:ln w="25400">
            <a:solidFill>
              <a:srgbClr val="FF0000"/>
            </a:solidFill>
            <a:prstDash val="dash"/>
            <a:round/>
            <a:headEnd/>
            <a:tailEnd/>
          </a:ln>
        </p:spPr>
        <p:txBody>
          <a:bodyPr/>
          <a:lstStyle/>
          <a:p>
            <a:endParaRPr lang="en-US"/>
          </a:p>
        </p:txBody>
      </p:sp>
      <p:sp>
        <p:nvSpPr>
          <p:cNvPr id="73735" name="Line 7"/>
          <p:cNvSpPr>
            <a:spLocks noChangeShapeType="1"/>
          </p:cNvSpPr>
          <p:nvPr/>
        </p:nvSpPr>
        <p:spPr bwMode="auto">
          <a:xfrm>
            <a:off x="534988" y="4618038"/>
            <a:ext cx="7772400" cy="0"/>
          </a:xfrm>
          <a:prstGeom prst="line">
            <a:avLst/>
          </a:prstGeom>
          <a:noFill/>
          <a:ln w="25400">
            <a:solidFill>
              <a:srgbClr val="FF0000"/>
            </a:solidFill>
            <a:prstDash val="dash"/>
            <a:round/>
            <a:headEnd/>
            <a:tailEnd/>
          </a:ln>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9" descr="stop"/>
          <p:cNvPicPr>
            <a:picLocks noChangeAspect="1" noChangeArrowheads="1"/>
          </p:cNvPicPr>
          <p:nvPr/>
        </p:nvPicPr>
        <p:blipFill>
          <a:blip r:embed="rId2" cstate="print"/>
          <a:srcRect t="18958" b="14124"/>
          <a:stretch>
            <a:fillRect/>
          </a:stretch>
        </p:blipFill>
        <p:spPr bwMode="auto">
          <a:xfrm>
            <a:off x="0" y="704850"/>
            <a:ext cx="9144000" cy="6153150"/>
          </a:xfrm>
          <a:prstGeom prst="rect">
            <a:avLst/>
          </a:prstGeom>
          <a:noFill/>
          <a:ln w="9525">
            <a:noFill/>
            <a:miter lim="800000"/>
            <a:headEnd/>
            <a:tailEnd/>
          </a:ln>
        </p:spPr>
      </p:pic>
      <p:sp>
        <p:nvSpPr>
          <p:cNvPr id="74755" name="Rectangle 2"/>
          <p:cNvSpPr>
            <a:spLocks noGrp="1" noChangeArrowheads="1"/>
          </p:cNvSpPr>
          <p:nvPr>
            <p:ph type="title"/>
          </p:nvPr>
        </p:nvSpPr>
        <p:spPr/>
        <p:txBody>
          <a:bodyPr/>
          <a:lstStyle/>
          <a:p>
            <a:pPr indent="0" eaLnBrk="1" hangingPunct="1"/>
            <a:r>
              <a:rPr lang="en-US"/>
              <a:t>The center is more static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8E71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E733-FD43-498E-8EEE-496E1A624B0A}"/>
              </a:ext>
            </a:extLst>
          </p:cNvPr>
          <p:cNvSpPr>
            <a:spLocks noGrp="1"/>
          </p:cNvSpPr>
          <p:nvPr>
            <p:ph type="title"/>
          </p:nvPr>
        </p:nvSpPr>
        <p:spPr>
          <a:xfrm>
            <a:off x="0" y="0"/>
            <a:ext cx="9144000" cy="857250"/>
          </a:xfrm>
        </p:spPr>
        <p:txBody>
          <a:bodyPr/>
          <a:lstStyle/>
          <a:p>
            <a:r>
              <a:rPr lang="en-GB" dirty="0"/>
              <a:t>Is This Aligned?</a:t>
            </a:r>
            <a:endParaRPr lang="en-US" dirty="0"/>
          </a:p>
        </p:txBody>
      </p:sp>
      <p:pic>
        <p:nvPicPr>
          <p:cNvPr id="8194" name="Picture 2" descr="https://cdn-images-1.medium.com/max/1800/1*qyim2akrZ_ExNIuyE_XAAQ.jpeg">
            <a:extLst>
              <a:ext uri="{FF2B5EF4-FFF2-40B4-BE49-F238E27FC236}">
                <a16:creationId xmlns:a16="http://schemas.microsoft.com/office/drawing/2014/main" id="{8630E370-7D1C-496C-A120-3F7153F73DF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625" t="35707" r="71000" b="33587"/>
          <a:stretch/>
        </p:blipFill>
        <p:spPr bwMode="auto">
          <a:xfrm>
            <a:off x="1871700" y="1232754"/>
            <a:ext cx="5400600" cy="5076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ECAA074-71A9-4900-B469-EC537B299796}"/>
              </a:ext>
            </a:extLst>
          </p:cNvPr>
          <p:cNvSpPr/>
          <p:nvPr/>
        </p:nvSpPr>
        <p:spPr>
          <a:xfrm>
            <a:off x="4139952" y="548680"/>
            <a:ext cx="5112568" cy="307777"/>
          </a:xfrm>
          <a:prstGeom prst="rect">
            <a:avLst/>
          </a:prstGeom>
        </p:spPr>
        <p:txBody>
          <a:bodyPr wrap="square">
            <a:spAutoFit/>
          </a:bodyPr>
          <a:lstStyle/>
          <a:p>
            <a:r>
              <a:rPr lang="en-US" sz="1400" dirty="0">
                <a:solidFill>
                  <a:schemeClr val="bg1"/>
                </a:solidFill>
              </a:rPr>
              <a:t>https://medium.com/@lukejones/optical-adjustment-b55492a1165c</a:t>
            </a:r>
          </a:p>
        </p:txBody>
      </p:sp>
    </p:spTree>
    <p:extLst>
      <p:ext uri="{BB962C8B-B14F-4D97-AF65-F5344CB8AC3E}">
        <p14:creationId xmlns:p14="http://schemas.microsoft.com/office/powerpoint/2010/main" val="3922880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8E71D"/>
        </a:solidFill>
        <a:effectLst/>
      </p:bgPr>
    </p:bg>
    <p:spTree>
      <p:nvGrpSpPr>
        <p:cNvPr id="1" name=""/>
        <p:cNvGrpSpPr/>
        <p:nvPr/>
      </p:nvGrpSpPr>
      <p:grpSpPr>
        <a:xfrm>
          <a:off x="0" y="0"/>
          <a:ext cx="0" cy="0"/>
          <a:chOff x="0" y="0"/>
          <a:chExt cx="0" cy="0"/>
        </a:xfrm>
      </p:grpSpPr>
      <p:pic>
        <p:nvPicPr>
          <p:cNvPr id="8194" name="Picture 2" descr="https://cdn-images-1.medium.com/max/1800/1*qyim2akrZ_ExNIuyE_XAAQ.jpeg">
            <a:extLst>
              <a:ext uri="{FF2B5EF4-FFF2-40B4-BE49-F238E27FC236}">
                <a16:creationId xmlns:a16="http://schemas.microsoft.com/office/drawing/2014/main" id="{8630E370-7D1C-496C-A120-3F7153F73DF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1795"/>
          <a:stretch/>
        </p:blipFill>
        <p:spPr bwMode="auto">
          <a:xfrm>
            <a:off x="-1735441" y="-293853"/>
            <a:ext cx="6381484" cy="7446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10E733-FD43-498E-8EEE-496E1A624B0A}"/>
              </a:ext>
            </a:extLst>
          </p:cNvPr>
          <p:cNvSpPr>
            <a:spLocks noGrp="1"/>
          </p:cNvSpPr>
          <p:nvPr>
            <p:ph type="title"/>
          </p:nvPr>
        </p:nvSpPr>
        <p:spPr/>
        <p:txBody>
          <a:bodyPr/>
          <a:lstStyle/>
          <a:p>
            <a:r>
              <a:rPr lang="en-GB" dirty="0"/>
              <a:t>Optical Alignment</a:t>
            </a:r>
            <a:endParaRPr lang="en-US" dirty="0"/>
          </a:p>
        </p:txBody>
      </p:sp>
    </p:spTree>
    <p:extLst>
      <p:ext uri="{BB962C8B-B14F-4D97-AF65-F5344CB8AC3E}">
        <p14:creationId xmlns:p14="http://schemas.microsoft.com/office/powerpoint/2010/main" val="659923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8E71D"/>
        </a:solidFill>
        <a:effectLst/>
      </p:bgPr>
    </p:bg>
    <p:spTree>
      <p:nvGrpSpPr>
        <p:cNvPr id="1" name=""/>
        <p:cNvGrpSpPr/>
        <p:nvPr/>
      </p:nvGrpSpPr>
      <p:grpSpPr>
        <a:xfrm>
          <a:off x="0" y="0"/>
          <a:ext cx="0" cy="0"/>
          <a:chOff x="0" y="0"/>
          <a:chExt cx="0" cy="0"/>
        </a:xfrm>
      </p:grpSpPr>
      <p:pic>
        <p:nvPicPr>
          <p:cNvPr id="8194" name="Picture 2" descr="https://cdn-images-1.medium.com/max/1800/1*qyim2akrZ_ExNIuyE_XAAQ.jpeg">
            <a:extLst>
              <a:ext uri="{FF2B5EF4-FFF2-40B4-BE49-F238E27FC236}">
                <a16:creationId xmlns:a16="http://schemas.microsoft.com/office/drawing/2014/main" id="{8630E370-7D1C-496C-A120-3F7153F73D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5373" y="44624"/>
            <a:ext cx="12034746" cy="67695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10E733-FD43-498E-8EEE-496E1A624B0A}"/>
              </a:ext>
            </a:extLst>
          </p:cNvPr>
          <p:cNvSpPr>
            <a:spLocks noGrp="1"/>
          </p:cNvSpPr>
          <p:nvPr>
            <p:ph type="title"/>
          </p:nvPr>
        </p:nvSpPr>
        <p:spPr/>
        <p:txBody>
          <a:bodyPr/>
          <a:lstStyle/>
          <a:p>
            <a:r>
              <a:rPr lang="en-GB" dirty="0"/>
              <a:t>Optical Alignment</a:t>
            </a:r>
            <a:endParaRPr lang="en-US" dirty="0"/>
          </a:p>
        </p:txBody>
      </p:sp>
    </p:spTree>
    <p:extLst>
      <p:ext uri="{BB962C8B-B14F-4D97-AF65-F5344CB8AC3E}">
        <p14:creationId xmlns:p14="http://schemas.microsoft.com/office/powerpoint/2010/main" val="1524943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tical-3">
            <a:extLst>
              <a:ext uri="{FF2B5EF4-FFF2-40B4-BE49-F238E27FC236}">
                <a16:creationId xmlns:a16="http://schemas.microsoft.com/office/drawing/2014/main" id="{13E38B13-1E9E-415D-9BC5-E44485BF53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539366"/>
            <a:ext cx="7416824" cy="6418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0750C0-60DA-453B-AD77-A3D61FF268C4}"/>
              </a:ext>
            </a:extLst>
          </p:cNvPr>
          <p:cNvSpPr>
            <a:spLocks noGrp="1"/>
          </p:cNvSpPr>
          <p:nvPr>
            <p:ph type="title"/>
          </p:nvPr>
        </p:nvSpPr>
        <p:spPr/>
        <p:txBody>
          <a:bodyPr/>
          <a:lstStyle/>
          <a:p>
            <a:r>
              <a:rPr lang="en-GB" dirty="0"/>
              <a:t>Optical Alignment</a:t>
            </a:r>
            <a:endParaRPr lang="en-US" dirty="0"/>
          </a:p>
        </p:txBody>
      </p:sp>
    </p:spTree>
    <p:extLst>
      <p:ext uri="{BB962C8B-B14F-4D97-AF65-F5344CB8AC3E}">
        <p14:creationId xmlns:p14="http://schemas.microsoft.com/office/powerpoint/2010/main" val="1830770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tical-4">
            <a:extLst>
              <a:ext uri="{FF2B5EF4-FFF2-40B4-BE49-F238E27FC236}">
                <a16:creationId xmlns:a16="http://schemas.microsoft.com/office/drawing/2014/main" id="{3D21A635-F2C8-4087-84DD-EA57876353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0134" y="548680"/>
            <a:ext cx="4612106" cy="6174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39D999-385D-4C44-87B7-5DB9469912E0}"/>
              </a:ext>
            </a:extLst>
          </p:cNvPr>
          <p:cNvSpPr>
            <a:spLocks noGrp="1"/>
          </p:cNvSpPr>
          <p:nvPr>
            <p:ph type="title"/>
          </p:nvPr>
        </p:nvSpPr>
        <p:spPr/>
        <p:txBody>
          <a:bodyPr/>
          <a:lstStyle/>
          <a:p>
            <a:r>
              <a:rPr lang="en-GB" dirty="0"/>
              <a:t>Optical Alignment</a:t>
            </a:r>
            <a:endParaRPr lang="en-US" dirty="0"/>
          </a:p>
        </p:txBody>
      </p:sp>
    </p:spTree>
    <p:extLst>
      <p:ext uri="{BB962C8B-B14F-4D97-AF65-F5344CB8AC3E}">
        <p14:creationId xmlns:p14="http://schemas.microsoft.com/office/powerpoint/2010/main" val="3368991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ptical-6">
            <a:extLst>
              <a:ext uri="{FF2B5EF4-FFF2-40B4-BE49-F238E27FC236}">
                <a16:creationId xmlns:a16="http://schemas.microsoft.com/office/drawing/2014/main" id="{8133C5D7-8266-4B73-AAC8-4F79944C1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96" y="548680"/>
            <a:ext cx="9073008" cy="6314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C442AD-2503-4D36-9469-6601A6BF2082}"/>
              </a:ext>
            </a:extLst>
          </p:cNvPr>
          <p:cNvSpPr>
            <a:spLocks noGrp="1"/>
          </p:cNvSpPr>
          <p:nvPr>
            <p:ph type="title"/>
          </p:nvPr>
        </p:nvSpPr>
        <p:spPr/>
        <p:txBody>
          <a:bodyPr/>
          <a:lstStyle/>
          <a:p>
            <a:r>
              <a:rPr lang="en-GB" sz="4000" dirty="0"/>
              <a:t>Optical Alignment – Beware quotes</a:t>
            </a:r>
            <a:endParaRPr lang="en-US" sz="4000" dirty="0"/>
          </a:p>
        </p:txBody>
      </p:sp>
    </p:spTree>
    <p:extLst>
      <p:ext uri="{BB962C8B-B14F-4D97-AF65-F5344CB8AC3E}">
        <p14:creationId xmlns:p14="http://schemas.microsoft.com/office/powerpoint/2010/main" val="859470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ptical-7">
            <a:extLst>
              <a:ext uri="{FF2B5EF4-FFF2-40B4-BE49-F238E27FC236}">
                <a16:creationId xmlns:a16="http://schemas.microsoft.com/office/drawing/2014/main" id="{A7354138-425D-4E0B-89B7-5938D19267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96" y="485349"/>
            <a:ext cx="9144000" cy="63642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AE8665-E519-4B02-83A2-3675216EBB16}"/>
              </a:ext>
            </a:extLst>
          </p:cNvPr>
          <p:cNvSpPr>
            <a:spLocks noGrp="1"/>
          </p:cNvSpPr>
          <p:nvPr>
            <p:ph type="title"/>
          </p:nvPr>
        </p:nvSpPr>
        <p:spPr/>
        <p:txBody>
          <a:bodyPr/>
          <a:lstStyle/>
          <a:p>
            <a:r>
              <a:rPr lang="en-GB" dirty="0"/>
              <a:t>Hanging Quotes</a:t>
            </a:r>
            <a:endParaRPr lang="en-US" dirty="0"/>
          </a:p>
        </p:txBody>
      </p:sp>
    </p:spTree>
    <p:extLst>
      <p:ext uri="{BB962C8B-B14F-4D97-AF65-F5344CB8AC3E}">
        <p14:creationId xmlns:p14="http://schemas.microsoft.com/office/powerpoint/2010/main" val="2850962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3FD-B2E6-4A9D-9049-10C101368CA0}"/>
              </a:ext>
            </a:extLst>
          </p:cNvPr>
          <p:cNvSpPr>
            <a:spLocks noGrp="1"/>
          </p:cNvSpPr>
          <p:nvPr>
            <p:ph type="title"/>
          </p:nvPr>
        </p:nvSpPr>
        <p:spPr/>
        <p:txBody>
          <a:bodyPr/>
          <a:lstStyle/>
          <a:p>
            <a:r>
              <a:rPr lang="en-GB" dirty="0"/>
              <a:t>Vertical Distance Perception</a:t>
            </a:r>
            <a:endParaRPr lang="en-US" dirty="0"/>
          </a:p>
        </p:txBody>
      </p:sp>
      <p:pic>
        <p:nvPicPr>
          <p:cNvPr id="7170" name="Picture 2" descr="optical-8">
            <a:extLst>
              <a:ext uri="{FF2B5EF4-FFF2-40B4-BE49-F238E27FC236}">
                <a16:creationId xmlns:a16="http://schemas.microsoft.com/office/drawing/2014/main" id="{E1B4FC60-E6E8-4284-AAFF-9261464FA1F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0333" b="13360"/>
          <a:stretch/>
        </p:blipFill>
        <p:spPr bwMode="auto">
          <a:xfrm>
            <a:off x="-756592" y="1067873"/>
            <a:ext cx="10334494" cy="459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37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indent="0" eaLnBrk="1" hangingPunct="1"/>
            <a:r>
              <a:rPr lang="en-US"/>
              <a:t>Universal Principles</a:t>
            </a:r>
          </a:p>
        </p:txBody>
      </p:sp>
      <p:sp>
        <p:nvSpPr>
          <p:cNvPr id="17411" name="Rectangle 3"/>
          <p:cNvSpPr>
            <a:spLocks noGrp="1" noChangeArrowheads="1"/>
          </p:cNvSpPr>
          <p:nvPr>
            <p:ph idx="1"/>
          </p:nvPr>
        </p:nvSpPr>
        <p:spPr/>
        <p:txBody>
          <a:bodyPr/>
          <a:lstStyle/>
          <a:p>
            <a:pPr marL="0" indent="0" eaLnBrk="1" hangingPunct="1">
              <a:buFontTx/>
              <a:buNone/>
            </a:pPr>
            <a:r>
              <a:rPr lang="en-US" sz="4400" b="0"/>
              <a:t>But also…</a:t>
            </a:r>
          </a:p>
          <a:p>
            <a:pPr lvl="1" eaLnBrk="1" hangingPunct="1">
              <a:buFontTx/>
              <a:buNone/>
            </a:pPr>
            <a:r>
              <a:rPr lang="en-US" sz="4000"/>
              <a:t>Web pages</a:t>
            </a:r>
          </a:p>
          <a:p>
            <a:pPr lvl="1" eaLnBrk="1" hangingPunct="1">
              <a:buFontTx/>
              <a:buNone/>
            </a:pPr>
            <a:r>
              <a:rPr lang="en-US" sz="4000"/>
              <a:t>User Interfaces</a:t>
            </a:r>
          </a:p>
          <a:p>
            <a:pPr lvl="1" eaLnBrk="1" hangingPunct="1">
              <a:buFontTx/>
              <a:buNone/>
            </a:pPr>
            <a:r>
              <a:rPr lang="en-US" sz="4000"/>
              <a:t>Project Reports</a:t>
            </a:r>
          </a:p>
          <a:p>
            <a:pPr lvl="1" eaLnBrk="1" hangingPunct="1">
              <a:buFontTx/>
              <a:buNone/>
            </a:pPr>
            <a:r>
              <a:rPr lang="en-US" sz="4000"/>
              <a:t>Project Presentations</a:t>
            </a:r>
          </a:p>
          <a:p>
            <a:pPr lvl="1" eaLnBrk="1" hangingPunct="1">
              <a:buFontTx/>
              <a:buNone/>
            </a:pPr>
            <a:r>
              <a:rPr lang="en-US" sz="4000"/>
              <a:t>Video</a:t>
            </a:r>
          </a:p>
          <a:p>
            <a:pPr lvl="1" eaLnBrk="1" hangingPunct="1">
              <a:buFontTx/>
              <a:buNone/>
            </a:pPr>
            <a:endParaRPr lang="en-US" sz="4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indent="0" eaLnBrk="1" hangingPunct="1"/>
            <a:r>
              <a:rPr lang="en-US"/>
              <a:t>Alignment – Summary</a:t>
            </a:r>
          </a:p>
        </p:txBody>
      </p:sp>
      <p:sp>
        <p:nvSpPr>
          <p:cNvPr id="75779" name="Rectangle 3"/>
          <p:cNvSpPr>
            <a:spLocks noGrp="1" noChangeArrowheads="1"/>
          </p:cNvSpPr>
          <p:nvPr>
            <p:ph idx="1"/>
          </p:nvPr>
        </p:nvSpPr>
        <p:spPr>
          <a:xfrm>
            <a:off x="517525" y="1281113"/>
            <a:ext cx="8302625" cy="5040312"/>
          </a:xfrm>
        </p:spPr>
        <p:txBody>
          <a:bodyPr/>
          <a:lstStyle/>
          <a:p>
            <a:pPr marL="0" indent="0" eaLnBrk="1" hangingPunct="1">
              <a:buFontTx/>
              <a:buNone/>
            </a:pPr>
            <a:r>
              <a:rPr lang="en-US" sz="4000" b="0"/>
              <a:t>We must align elements</a:t>
            </a:r>
          </a:p>
          <a:p>
            <a:pPr lvl="1" eaLnBrk="1" hangingPunct="1">
              <a:buFontTx/>
              <a:buNone/>
            </a:pPr>
            <a:r>
              <a:rPr lang="en-US" sz="3600"/>
              <a:t>To the margins</a:t>
            </a:r>
          </a:p>
          <a:p>
            <a:pPr lvl="1" eaLnBrk="1" hangingPunct="1">
              <a:buFontTx/>
              <a:buNone/>
            </a:pPr>
            <a:r>
              <a:rPr lang="en-US" sz="3600"/>
              <a:t>To each other</a:t>
            </a:r>
          </a:p>
          <a:p>
            <a:pPr marL="0" indent="0" eaLnBrk="1" hangingPunct="1">
              <a:buFontTx/>
              <a:buNone/>
            </a:pPr>
            <a:r>
              <a:rPr lang="en-US" sz="4000" b="0"/>
              <a:t>Prefer strong alignments</a:t>
            </a:r>
          </a:p>
          <a:p>
            <a:pPr marL="0" indent="0" eaLnBrk="1" hangingPunct="1">
              <a:buFontTx/>
              <a:buNone/>
            </a:pPr>
            <a:r>
              <a:rPr lang="en-US" sz="4000" b="0"/>
              <a:t>Deadly Sin: miss it by a little bit!</a:t>
            </a:r>
          </a:p>
          <a:p>
            <a:pPr marL="0" indent="0" eaLnBrk="1" hangingPunct="1">
              <a:buFontTx/>
              <a:buNone/>
            </a:pPr>
            <a:r>
              <a:rPr lang="en-US" sz="4000" b="0"/>
              <a:t>Use grids!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Placeholder 3"/>
          <p:cNvSpPr>
            <a:spLocks noGrp="1"/>
          </p:cNvSpPr>
          <p:nvPr>
            <p:ph type="body" sz="quarter" idx="11"/>
          </p:nvPr>
        </p:nvSpPr>
        <p:spPr/>
        <p:txBody>
          <a:bodyPr/>
          <a:lstStyle/>
          <a:p>
            <a:pPr marL="0" indent="0" eaLnBrk="1" hangingPunct="1"/>
            <a:endParaRPr lang="pt-PT"/>
          </a:p>
        </p:txBody>
      </p:sp>
      <p:sp>
        <p:nvSpPr>
          <p:cNvPr id="76803"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03</a:t>
            </a:r>
          </a:p>
        </p:txBody>
      </p:sp>
      <p:sp>
        <p:nvSpPr>
          <p:cNvPr id="74754" name="Rectangle 2"/>
          <p:cNvSpPr>
            <a:spLocks noGrp="1" noChangeArrowheads="1"/>
          </p:cNvSpPr>
          <p:nvPr>
            <p:ph type="title"/>
          </p:nvPr>
        </p:nvSpPr>
        <p:spPr>
          <a:xfrm>
            <a:off x="2281238" y="2886075"/>
            <a:ext cx="6786562" cy="3362325"/>
          </a:xfrm>
        </p:spPr>
        <p:txBody>
          <a:bodyPr rtlCol="0"/>
          <a:lstStyle/>
          <a:p>
            <a:pPr indent="0" eaLnBrk="1" fontAlgn="auto" hangingPunct="1">
              <a:spcAft>
                <a:spcPts val="0"/>
              </a:spcAft>
              <a:defRPr/>
            </a:pPr>
            <a:r>
              <a:rPr lang="en-US" sz="8000" dirty="0">
                <a:latin typeface="Impact"/>
                <a:cs typeface="Impact"/>
              </a:rPr>
              <a:t>Repetition</a:t>
            </a:r>
            <a:br>
              <a:rPr lang="en-US" sz="8000" dirty="0">
                <a:latin typeface="Impact"/>
                <a:cs typeface="Impact"/>
              </a:rPr>
            </a:br>
            <a:r>
              <a:rPr lang="en-US" dirty="0">
                <a:solidFill>
                  <a:schemeClr val="tx2">
                    <a:lumMod val="60000"/>
                    <a:lumOff val="40000"/>
                  </a:schemeClr>
                </a:solidFill>
                <a:latin typeface="Impact"/>
                <a:cs typeface="Impact"/>
              </a:rPr>
              <a:t>Repetition</a:t>
            </a:r>
            <a:br>
              <a:rPr lang="en-US" dirty="0">
                <a:solidFill>
                  <a:schemeClr val="tx2">
                    <a:lumMod val="60000"/>
                    <a:lumOff val="40000"/>
                  </a:schemeClr>
                </a:solidFill>
                <a:latin typeface="Impact"/>
                <a:cs typeface="Impact"/>
              </a:rPr>
            </a:br>
            <a:r>
              <a:rPr lang="en-US" sz="4400" dirty="0">
                <a:solidFill>
                  <a:schemeClr val="tx2">
                    <a:lumMod val="40000"/>
                    <a:lumOff val="60000"/>
                  </a:schemeClr>
                </a:solidFill>
                <a:latin typeface="Impact"/>
                <a:cs typeface="Impact"/>
              </a:rPr>
              <a:t>Repetition</a:t>
            </a:r>
            <a:br>
              <a:rPr lang="en-US" sz="4400" dirty="0">
                <a:solidFill>
                  <a:schemeClr val="tx2">
                    <a:lumMod val="40000"/>
                    <a:lumOff val="60000"/>
                  </a:schemeClr>
                </a:solidFill>
                <a:latin typeface="Impact"/>
                <a:cs typeface="Impact"/>
              </a:rPr>
            </a:br>
            <a:r>
              <a:rPr lang="en-US" sz="3200" dirty="0">
                <a:solidFill>
                  <a:schemeClr val="bg2">
                    <a:lumMod val="20000"/>
                    <a:lumOff val="80000"/>
                  </a:schemeClr>
                </a:solidFill>
                <a:latin typeface="Impact"/>
                <a:cs typeface="Impact"/>
              </a:rPr>
              <a:t>Repetition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indent="0" eaLnBrk="1" hangingPunct="1"/>
            <a:r>
              <a:rPr lang="pt-PT"/>
              <a:t>Repetition</a:t>
            </a:r>
          </a:p>
        </p:txBody>
      </p:sp>
      <p:sp>
        <p:nvSpPr>
          <p:cNvPr id="77827" name="Rectangle 3"/>
          <p:cNvSpPr>
            <a:spLocks noGrp="1" noChangeArrowheads="1"/>
          </p:cNvSpPr>
          <p:nvPr>
            <p:ph idx="1"/>
          </p:nvPr>
        </p:nvSpPr>
        <p:spPr>
          <a:xfrm>
            <a:off x="517525" y="1601788"/>
            <a:ext cx="8302625" cy="5040312"/>
          </a:xfrm>
        </p:spPr>
        <p:txBody>
          <a:bodyPr/>
          <a:lstStyle/>
          <a:p>
            <a:pPr marL="0" indent="0" eaLnBrk="1" hangingPunct="1">
              <a:buFontTx/>
              <a:buNone/>
            </a:pPr>
            <a:r>
              <a:rPr lang="pt-PT" sz="6000" b="0"/>
              <a:t>Reinforces overall look</a:t>
            </a:r>
          </a:p>
          <a:p>
            <a:pPr marL="0" indent="0" eaLnBrk="1" hangingPunct="1">
              <a:buFontTx/>
              <a:buNone/>
            </a:pPr>
            <a:r>
              <a:rPr lang="pt-PT" sz="6000" b="0"/>
              <a:t>Unifies elements</a:t>
            </a:r>
          </a:p>
          <a:p>
            <a:pPr marL="0" indent="0" eaLnBrk="1" hangingPunct="1">
              <a:buFontTx/>
              <a:buNone/>
            </a:pPr>
            <a:r>
              <a:rPr lang="pt-PT" sz="6000" b="0"/>
              <a:t>Increases consistency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indent="0" eaLnBrk="1" hangingPunct="1"/>
            <a:r>
              <a:rPr lang="en-US"/>
              <a:t>Graphic Elements</a:t>
            </a:r>
          </a:p>
        </p:txBody>
      </p:sp>
      <p:sp>
        <p:nvSpPr>
          <p:cNvPr id="78851" name="Rectangle 4"/>
          <p:cNvSpPr>
            <a:spLocks noChangeArrowheads="1"/>
          </p:cNvSpPr>
          <p:nvPr/>
        </p:nvSpPr>
        <p:spPr bwMode="auto">
          <a:xfrm>
            <a:off x="1131888" y="1371600"/>
            <a:ext cx="6711950" cy="4483100"/>
          </a:xfrm>
          <a:prstGeom prst="rect">
            <a:avLst/>
          </a:prstGeom>
          <a:solidFill>
            <a:srgbClr val="FFFF99"/>
          </a:solidFill>
          <a:ln w="25400">
            <a:noFill/>
            <a:miter lim="800000"/>
            <a:headEnd/>
            <a:tailEnd/>
          </a:ln>
        </p:spPr>
        <p:txBody>
          <a:bodyPr wrap="none" anchor="ctr"/>
          <a:lstStyle/>
          <a:p>
            <a:endParaRPr lang="pt-PT"/>
          </a:p>
        </p:txBody>
      </p:sp>
      <p:sp>
        <p:nvSpPr>
          <p:cNvPr id="78852" name="Oval 5"/>
          <p:cNvSpPr>
            <a:spLocks noChangeArrowheads="1"/>
          </p:cNvSpPr>
          <p:nvPr/>
        </p:nvSpPr>
        <p:spPr bwMode="auto">
          <a:xfrm>
            <a:off x="1347788" y="1666875"/>
            <a:ext cx="685800" cy="685800"/>
          </a:xfrm>
          <a:prstGeom prst="ellipse">
            <a:avLst/>
          </a:prstGeom>
          <a:solidFill>
            <a:srgbClr val="000000"/>
          </a:solidFill>
          <a:ln w="25400">
            <a:noFill/>
            <a:prstDash val="dash"/>
            <a:round/>
            <a:headEnd/>
            <a:tailEnd/>
          </a:ln>
        </p:spPr>
        <p:txBody>
          <a:bodyPr wrap="none" anchor="ctr"/>
          <a:lstStyle/>
          <a:p>
            <a:endParaRPr lang="pt-PT"/>
          </a:p>
        </p:txBody>
      </p:sp>
      <p:sp>
        <p:nvSpPr>
          <p:cNvPr id="78853" name="Text Box 6"/>
          <p:cNvSpPr txBox="1">
            <a:spLocks noChangeArrowheads="1"/>
          </p:cNvSpPr>
          <p:nvPr/>
        </p:nvSpPr>
        <p:spPr bwMode="auto">
          <a:xfrm>
            <a:off x="1528763" y="1682750"/>
            <a:ext cx="6216650" cy="641350"/>
          </a:xfrm>
          <a:prstGeom prst="rect">
            <a:avLst/>
          </a:prstGeom>
          <a:noFill/>
          <a:ln w="25400">
            <a:noFill/>
            <a:prstDash val="dash"/>
            <a:miter lim="800000"/>
            <a:headEnd/>
            <a:tailEnd/>
          </a:ln>
        </p:spPr>
        <p:txBody>
          <a:bodyPr>
            <a:spAutoFit/>
          </a:bodyPr>
          <a:lstStyle/>
          <a:p>
            <a:pPr>
              <a:spcBef>
                <a:spcPct val="50000"/>
              </a:spcBef>
            </a:pPr>
            <a:r>
              <a:rPr lang="en-US" sz="3600">
                <a:solidFill>
                  <a:srgbClr val="FFFF99"/>
                </a:solidFill>
                <a:latin typeface="Gill Sans Ultra Bold" pitchFamily="34" charset="0"/>
              </a:rPr>
              <a:t>O</a:t>
            </a:r>
            <a:r>
              <a:rPr lang="en-US" sz="3600">
                <a:solidFill>
                  <a:srgbClr val="000000"/>
                </a:solidFill>
                <a:latin typeface="Gill Sans Ultra Bold" pitchFamily="34" charset="0"/>
              </a:rPr>
              <a:t>culista da Esquina</a:t>
            </a:r>
          </a:p>
        </p:txBody>
      </p:sp>
      <p:sp>
        <p:nvSpPr>
          <p:cNvPr id="78854" name="Oval 7"/>
          <p:cNvSpPr>
            <a:spLocks noChangeArrowheads="1"/>
          </p:cNvSpPr>
          <p:nvPr/>
        </p:nvSpPr>
        <p:spPr bwMode="auto">
          <a:xfrm>
            <a:off x="1612900" y="242887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55" name="Oval 8"/>
          <p:cNvSpPr>
            <a:spLocks noChangeArrowheads="1"/>
          </p:cNvSpPr>
          <p:nvPr/>
        </p:nvSpPr>
        <p:spPr bwMode="auto">
          <a:xfrm>
            <a:off x="1612900" y="264477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56" name="Oval 10"/>
          <p:cNvSpPr>
            <a:spLocks noChangeArrowheads="1"/>
          </p:cNvSpPr>
          <p:nvPr/>
        </p:nvSpPr>
        <p:spPr bwMode="auto">
          <a:xfrm>
            <a:off x="1612900" y="285115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57" name="Oval 11"/>
          <p:cNvSpPr>
            <a:spLocks noChangeArrowheads="1"/>
          </p:cNvSpPr>
          <p:nvPr/>
        </p:nvSpPr>
        <p:spPr bwMode="auto">
          <a:xfrm>
            <a:off x="1612900" y="306705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58" name="Oval 12"/>
          <p:cNvSpPr>
            <a:spLocks noChangeArrowheads="1"/>
          </p:cNvSpPr>
          <p:nvPr/>
        </p:nvSpPr>
        <p:spPr bwMode="auto">
          <a:xfrm>
            <a:off x="1612900" y="329882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59" name="Oval 13"/>
          <p:cNvSpPr>
            <a:spLocks noChangeArrowheads="1"/>
          </p:cNvSpPr>
          <p:nvPr/>
        </p:nvSpPr>
        <p:spPr bwMode="auto">
          <a:xfrm>
            <a:off x="1612900" y="351472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0" name="Oval 14"/>
          <p:cNvSpPr>
            <a:spLocks noChangeArrowheads="1"/>
          </p:cNvSpPr>
          <p:nvPr/>
        </p:nvSpPr>
        <p:spPr bwMode="auto">
          <a:xfrm>
            <a:off x="1612900" y="372110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1" name="Oval 15"/>
          <p:cNvSpPr>
            <a:spLocks noChangeArrowheads="1"/>
          </p:cNvSpPr>
          <p:nvPr/>
        </p:nvSpPr>
        <p:spPr bwMode="auto">
          <a:xfrm>
            <a:off x="1612900" y="393700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2" name="Oval 16"/>
          <p:cNvSpPr>
            <a:spLocks noChangeArrowheads="1"/>
          </p:cNvSpPr>
          <p:nvPr/>
        </p:nvSpPr>
        <p:spPr bwMode="auto">
          <a:xfrm>
            <a:off x="1612900" y="414972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3" name="Oval 17"/>
          <p:cNvSpPr>
            <a:spLocks noChangeArrowheads="1"/>
          </p:cNvSpPr>
          <p:nvPr/>
        </p:nvSpPr>
        <p:spPr bwMode="auto">
          <a:xfrm>
            <a:off x="1612900" y="436562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4" name="Oval 19"/>
          <p:cNvSpPr>
            <a:spLocks noChangeArrowheads="1"/>
          </p:cNvSpPr>
          <p:nvPr/>
        </p:nvSpPr>
        <p:spPr bwMode="auto">
          <a:xfrm>
            <a:off x="1612900" y="457200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5" name="Oval 20"/>
          <p:cNvSpPr>
            <a:spLocks noChangeArrowheads="1"/>
          </p:cNvSpPr>
          <p:nvPr/>
        </p:nvSpPr>
        <p:spPr bwMode="auto">
          <a:xfrm>
            <a:off x="1612900" y="478790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6" name="Oval 21"/>
          <p:cNvSpPr>
            <a:spLocks noChangeArrowheads="1"/>
          </p:cNvSpPr>
          <p:nvPr/>
        </p:nvSpPr>
        <p:spPr bwMode="auto">
          <a:xfrm>
            <a:off x="1612900" y="501967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7" name="Oval 22"/>
          <p:cNvSpPr>
            <a:spLocks noChangeArrowheads="1"/>
          </p:cNvSpPr>
          <p:nvPr/>
        </p:nvSpPr>
        <p:spPr bwMode="auto">
          <a:xfrm>
            <a:off x="1612900" y="5235575"/>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8" name="Oval 23"/>
          <p:cNvSpPr>
            <a:spLocks noChangeArrowheads="1"/>
          </p:cNvSpPr>
          <p:nvPr/>
        </p:nvSpPr>
        <p:spPr bwMode="auto">
          <a:xfrm>
            <a:off x="1612900" y="5441950"/>
            <a:ext cx="122238" cy="106363"/>
          </a:xfrm>
          <a:prstGeom prst="ellipse">
            <a:avLst/>
          </a:prstGeom>
          <a:solidFill>
            <a:srgbClr val="000000"/>
          </a:solidFill>
          <a:ln w="25400">
            <a:noFill/>
            <a:prstDash val="dash"/>
            <a:round/>
            <a:headEnd/>
            <a:tailEnd/>
          </a:ln>
        </p:spPr>
        <p:txBody>
          <a:bodyPr wrap="none" anchor="ctr"/>
          <a:lstStyle/>
          <a:p>
            <a:endParaRPr lang="pt-PT"/>
          </a:p>
        </p:txBody>
      </p:sp>
      <p:sp>
        <p:nvSpPr>
          <p:cNvPr id="78869" name="Text Box 25"/>
          <p:cNvSpPr txBox="1">
            <a:spLocks noChangeArrowheads="1"/>
          </p:cNvSpPr>
          <p:nvPr/>
        </p:nvSpPr>
        <p:spPr bwMode="auto">
          <a:xfrm>
            <a:off x="1941513" y="2959100"/>
            <a:ext cx="5502275" cy="457200"/>
          </a:xfrm>
          <a:prstGeom prst="rect">
            <a:avLst/>
          </a:prstGeom>
          <a:noFill/>
          <a:ln w="25400">
            <a:noFill/>
            <a:prstDash val="dash"/>
            <a:miter lim="800000"/>
            <a:headEnd/>
            <a:tailEnd/>
          </a:ln>
        </p:spPr>
        <p:txBody>
          <a:bodyPr>
            <a:spAutoFit/>
          </a:bodyPr>
          <a:lstStyle/>
          <a:p>
            <a:pPr>
              <a:spcBef>
                <a:spcPct val="50000"/>
              </a:spcBef>
            </a:pPr>
            <a:r>
              <a:rPr lang="en-US" sz="2400" b="1">
                <a:solidFill>
                  <a:srgbClr val="000000"/>
                </a:solidFill>
              </a:rPr>
              <a:t>Os seus óculos por apenas €10000!</a:t>
            </a:r>
          </a:p>
        </p:txBody>
      </p:sp>
      <p:sp>
        <p:nvSpPr>
          <p:cNvPr id="78870" name="Text Box 27"/>
          <p:cNvSpPr txBox="1">
            <a:spLocks noChangeArrowheads="1"/>
          </p:cNvSpPr>
          <p:nvPr/>
        </p:nvSpPr>
        <p:spPr bwMode="auto">
          <a:xfrm>
            <a:off x="1944688" y="3535363"/>
            <a:ext cx="3398837" cy="366712"/>
          </a:xfrm>
          <a:prstGeom prst="rect">
            <a:avLst/>
          </a:prstGeom>
          <a:noFill/>
          <a:ln w="25400">
            <a:noFill/>
            <a:prstDash val="dash"/>
            <a:miter lim="800000"/>
            <a:headEnd/>
            <a:tailEnd/>
          </a:ln>
        </p:spPr>
        <p:txBody>
          <a:bodyPr>
            <a:spAutoFit/>
          </a:bodyPr>
          <a:lstStyle/>
          <a:p>
            <a:pPr>
              <a:spcBef>
                <a:spcPct val="50000"/>
              </a:spcBef>
            </a:pPr>
            <a:r>
              <a:rPr lang="en-US" b="1">
                <a:solidFill>
                  <a:srgbClr val="000000"/>
                </a:solidFill>
              </a:rPr>
              <a:t>Visite-nos já!</a:t>
            </a:r>
          </a:p>
        </p:txBody>
      </p:sp>
      <p:sp>
        <p:nvSpPr>
          <p:cNvPr id="78871" name="Text Box 30"/>
          <p:cNvSpPr txBox="1">
            <a:spLocks noChangeArrowheads="1"/>
          </p:cNvSpPr>
          <p:nvPr/>
        </p:nvSpPr>
        <p:spPr bwMode="auto">
          <a:xfrm>
            <a:off x="1944688" y="5005388"/>
            <a:ext cx="2195512" cy="641350"/>
          </a:xfrm>
          <a:prstGeom prst="rect">
            <a:avLst/>
          </a:prstGeom>
          <a:noFill/>
          <a:ln w="25400">
            <a:noFill/>
            <a:prstDash val="dash"/>
            <a:miter lim="800000"/>
            <a:headEnd/>
            <a:tailEnd/>
          </a:ln>
        </p:spPr>
        <p:txBody>
          <a:bodyPr>
            <a:spAutoFit/>
          </a:bodyPr>
          <a:lstStyle/>
          <a:p>
            <a:pPr>
              <a:spcBef>
                <a:spcPct val="50000"/>
              </a:spcBef>
            </a:pPr>
            <a:r>
              <a:rPr lang="en-US">
                <a:solidFill>
                  <a:srgbClr val="000000"/>
                </a:solidFill>
                <a:latin typeface="Gill Sans MT Condensed" pitchFamily="34" charset="0"/>
              </a:rPr>
              <a:t>Rua da Esquina, 2</a:t>
            </a:r>
          </a:p>
          <a:p>
            <a:r>
              <a:rPr lang="en-US">
                <a:solidFill>
                  <a:srgbClr val="000000"/>
                </a:solidFill>
                <a:latin typeface="Gill Sans MT Condensed" pitchFamily="34" charset="0"/>
              </a:rPr>
              <a:t>1000 Lisboa</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indent="0" eaLnBrk="1" hangingPunct="1"/>
            <a:r>
              <a:rPr lang="en-US"/>
              <a:t>Graphic Elements</a:t>
            </a:r>
          </a:p>
        </p:txBody>
      </p:sp>
      <p:sp>
        <p:nvSpPr>
          <p:cNvPr id="79875" name="Rectangle 3"/>
          <p:cNvSpPr>
            <a:spLocks noChangeArrowheads="1"/>
          </p:cNvSpPr>
          <p:nvPr/>
        </p:nvSpPr>
        <p:spPr bwMode="auto">
          <a:xfrm>
            <a:off x="1131888" y="1371600"/>
            <a:ext cx="6711950" cy="4481513"/>
          </a:xfrm>
          <a:prstGeom prst="rect">
            <a:avLst/>
          </a:prstGeom>
          <a:solidFill>
            <a:srgbClr val="FFFF99"/>
          </a:solidFill>
          <a:ln w="25400">
            <a:noFill/>
            <a:miter lim="800000"/>
            <a:headEnd/>
            <a:tailEnd/>
          </a:ln>
        </p:spPr>
        <p:txBody>
          <a:bodyPr wrap="none" anchor="ctr"/>
          <a:lstStyle/>
          <a:p>
            <a:endParaRPr lang="pt-PT"/>
          </a:p>
        </p:txBody>
      </p:sp>
      <p:sp>
        <p:nvSpPr>
          <p:cNvPr id="79876" name="Oval 4"/>
          <p:cNvSpPr>
            <a:spLocks noChangeArrowheads="1"/>
          </p:cNvSpPr>
          <p:nvPr/>
        </p:nvSpPr>
        <p:spPr bwMode="auto">
          <a:xfrm>
            <a:off x="1347788" y="1666875"/>
            <a:ext cx="685800" cy="685800"/>
          </a:xfrm>
          <a:prstGeom prst="ellipse">
            <a:avLst/>
          </a:prstGeom>
          <a:solidFill>
            <a:srgbClr val="FF0000"/>
          </a:solidFill>
          <a:ln w="25400">
            <a:noFill/>
            <a:prstDash val="dash"/>
            <a:round/>
            <a:headEnd/>
            <a:tailEnd/>
          </a:ln>
        </p:spPr>
        <p:txBody>
          <a:bodyPr wrap="none" anchor="ctr"/>
          <a:lstStyle/>
          <a:p>
            <a:endParaRPr lang="pt-PT"/>
          </a:p>
        </p:txBody>
      </p:sp>
      <p:sp>
        <p:nvSpPr>
          <p:cNvPr id="79877" name="Text Box 5"/>
          <p:cNvSpPr txBox="1">
            <a:spLocks noChangeArrowheads="1"/>
          </p:cNvSpPr>
          <p:nvPr/>
        </p:nvSpPr>
        <p:spPr bwMode="auto">
          <a:xfrm>
            <a:off x="1528763" y="1682750"/>
            <a:ext cx="6216650" cy="641350"/>
          </a:xfrm>
          <a:prstGeom prst="rect">
            <a:avLst/>
          </a:prstGeom>
          <a:noFill/>
          <a:ln w="25400">
            <a:noFill/>
            <a:prstDash val="dash"/>
            <a:miter lim="800000"/>
            <a:headEnd/>
            <a:tailEnd/>
          </a:ln>
        </p:spPr>
        <p:txBody>
          <a:bodyPr>
            <a:spAutoFit/>
          </a:bodyPr>
          <a:lstStyle/>
          <a:p>
            <a:pPr>
              <a:spcBef>
                <a:spcPct val="50000"/>
              </a:spcBef>
            </a:pPr>
            <a:r>
              <a:rPr lang="en-US" sz="3600">
                <a:solidFill>
                  <a:srgbClr val="FFFF99"/>
                </a:solidFill>
                <a:latin typeface="Gill Sans Ultra Bold" pitchFamily="34" charset="0"/>
              </a:rPr>
              <a:t>O</a:t>
            </a:r>
            <a:r>
              <a:rPr lang="en-US" sz="3600">
                <a:solidFill>
                  <a:srgbClr val="000000"/>
                </a:solidFill>
                <a:latin typeface="Gill Sans Ultra Bold" pitchFamily="34" charset="0"/>
              </a:rPr>
              <a:t>culista da Esquina</a:t>
            </a:r>
          </a:p>
        </p:txBody>
      </p:sp>
      <p:sp>
        <p:nvSpPr>
          <p:cNvPr id="79878" name="Oval 6"/>
          <p:cNvSpPr>
            <a:spLocks noChangeArrowheads="1"/>
          </p:cNvSpPr>
          <p:nvPr/>
        </p:nvSpPr>
        <p:spPr bwMode="auto">
          <a:xfrm>
            <a:off x="1612900" y="242887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79" name="Oval 7"/>
          <p:cNvSpPr>
            <a:spLocks noChangeArrowheads="1"/>
          </p:cNvSpPr>
          <p:nvPr/>
        </p:nvSpPr>
        <p:spPr bwMode="auto">
          <a:xfrm>
            <a:off x="1612900" y="264477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0" name="Oval 8"/>
          <p:cNvSpPr>
            <a:spLocks noChangeArrowheads="1"/>
          </p:cNvSpPr>
          <p:nvPr/>
        </p:nvSpPr>
        <p:spPr bwMode="auto">
          <a:xfrm>
            <a:off x="1612900" y="285115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1" name="Oval 9"/>
          <p:cNvSpPr>
            <a:spLocks noChangeArrowheads="1"/>
          </p:cNvSpPr>
          <p:nvPr/>
        </p:nvSpPr>
        <p:spPr bwMode="auto">
          <a:xfrm>
            <a:off x="1612900" y="306705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2" name="Oval 10"/>
          <p:cNvSpPr>
            <a:spLocks noChangeArrowheads="1"/>
          </p:cNvSpPr>
          <p:nvPr/>
        </p:nvSpPr>
        <p:spPr bwMode="auto">
          <a:xfrm>
            <a:off x="1612900" y="329882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3" name="Oval 11"/>
          <p:cNvSpPr>
            <a:spLocks noChangeArrowheads="1"/>
          </p:cNvSpPr>
          <p:nvPr/>
        </p:nvSpPr>
        <p:spPr bwMode="auto">
          <a:xfrm>
            <a:off x="1612900" y="351472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4" name="Oval 12"/>
          <p:cNvSpPr>
            <a:spLocks noChangeArrowheads="1"/>
          </p:cNvSpPr>
          <p:nvPr/>
        </p:nvSpPr>
        <p:spPr bwMode="auto">
          <a:xfrm>
            <a:off x="1612900" y="372110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5" name="Oval 13"/>
          <p:cNvSpPr>
            <a:spLocks noChangeArrowheads="1"/>
          </p:cNvSpPr>
          <p:nvPr/>
        </p:nvSpPr>
        <p:spPr bwMode="auto">
          <a:xfrm>
            <a:off x="1612900" y="393700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6" name="Oval 14"/>
          <p:cNvSpPr>
            <a:spLocks noChangeArrowheads="1"/>
          </p:cNvSpPr>
          <p:nvPr/>
        </p:nvSpPr>
        <p:spPr bwMode="auto">
          <a:xfrm>
            <a:off x="1612900" y="414972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7" name="Oval 15"/>
          <p:cNvSpPr>
            <a:spLocks noChangeArrowheads="1"/>
          </p:cNvSpPr>
          <p:nvPr/>
        </p:nvSpPr>
        <p:spPr bwMode="auto">
          <a:xfrm>
            <a:off x="1612900" y="436562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8" name="Oval 16"/>
          <p:cNvSpPr>
            <a:spLocks noChangeArrowheads="1"/>
          </p:cNvSpPr>
          <p:nvPr/>
        </p:nvSpPr>
        <p:spPr bwMode="auto">
          <a:xfrm>
            <a:off x="1612900" y="457200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89" name="Oval 17"/>
          <p:cNvSpPr>
            <a:spLocks noChangeArrowheads="1"/>
          </p:cNvSpPr>
          <p:nvPr/>
        </p:nvSpPr>
        <p:spPr bwMode="auto">
          <a:xfrm>
            <a:off x="1612900" y="478790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90" name="Oval 18"/>
          <p:cNvSpPr>
            <a:spLocks noChangeArrowheads="1"/>
          </p:cNvSpPr>
          <p:nvPr/>
        </p:nvSpPr>
        <p:spPr bwMode="auto">
          <a:xfrm>
            <a:off x="1612900" y="501967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91" name="Oval 19"/>
          <p:cNvSpPr>
            <a:spLocks noChangeArrowheads="1"/>
          </p:cNvSpPr>
          <p:nvPr/>
        </p:nvSpPr>
        <p:spPr bwMode="auto">
          <a:xfrm>
            <a:off x="1612900" y="5235575"/>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92" name="Oval 20"/>
          <p:cNvSpPr>
            <a:spLocks noChangeArrowheads="1"/>
          </p:cNvSpPr>
          <p:nvPr/>
        </p:nvSpPr>
        <p:spPr bwMode="auto">
          <a:xfrm>
            <a:off x="1612900" y="5441950"/>
            <a:ext cx="122238" cy="106363"/>
          </a:xfrm>
          <a:prstGeom prst="ellipse">
            <a:avLst/>
          </a:prstGeom>
          <a:solidFill>
            <a:srgbClr val="FF0000"/>
          </a:solidFill>
          <a:ln w="25400">
            <a:noFill/>
            <a:prstDash val="dash"/>
            <a:round/>
            <a:headEnd/>
            <a:tailEnd/>
          </a:ln>
        </p:spPr>
        <p:txBody>
          <a:bodyPr wrap="none" anchor="ctr"/>
          <a:lstStyle/>
          <a:p>
            <a:endParaRPr lang="pt-PT"/>
          </a:p>
        </p:txBody>
      </p:sp>
      <p:sp>
        <p:nvSpPr>
          <p:cNvPr id="79893" name="Text Box 21"/>
          <p:cNvSpPr txBox="1">
            <a:spLocks noChangeArrowheads="1"/>
          </p:cNvSpPr>
          <p:nvPr/>
        </p:nvSpPr>
        <p:spPr bwMode="auto">
          <a:xfrm>
            <a:off x="1941513" y="2959100"/>
            <a:ext cx="5502275" cy="457200"/>
          </a:xfrm>
          <a:prstGeom prst="rect">
            <a:avLst/>
          </a:prstGeom>
          <a:noFill/>
          <a:ln w="25400">
            <a:noFill/>
            <a:prstDash val="dash"/>
            <a:miter lim="800000"/>
            <a:headEnd/>
            <a:tailEnd/>
          </a:ln>
        </p:spPr>
        <p:txBody>
          <a:bodyPr>
            <a:spAutoFit/>
          </a:bodyPr>
          <a:lstStyle/>
          <a:p>
            <a:pPr>
              <a:spcBef>
                <a:spcPct val="50000"/>
              </a:spcBef>
            </a:pPr>
            <a:r>
              <a:rPr lang="en-US" sz="2400" b="1">
                <a:solidFill>
                  <a:srgbClr val="000000"/>
                </a:solidFill>
              </a:rPr>
              <a:t>Os seus óculos por apenas €10000!</a:t>
            </a:r>
          </a:p>
        </p:txBody>
      </p:sp>
      <p:sp>
        <p:nvSpPr>
          <p:cNvPr id="79894" name="Text Box 22"/>
          <p:cNvSpPr txBox="1">
            <a:spLocks noChangeArrowheads="1"/>
          </p:cNvSpPr>
          <p:nvPr/>
        </p:nvSpPr>
        <p:spPr bwMode="auto">
          <a:xfrm>
            <a:off x="1944688" y="3535363"/>
            <a:ext cx="3398837" cy="366712"/>
          </a:xfrm>
          <a:prstGeom prst="rect">
            <a:avLst/>
          </a:prstGeom>
          <a:noFill/>
          <a:ln w="25400">
            <a:noFill/>
            <a:prstDash val="dash"/>
            <a:miter lim="800000"/>
            <a:headEnd/>
            <a:tailEnd/>
          </a:ln>
        </p:spPr>
        <p:txBody>
          <a:bodyPr>
            <a:spAutoFit/>
          </a:bodyPr>
          <a:lstStyle/>
          <a:p>
            <a:pPr>
              <a:spcBef>
                <a:spcPct val="50000"/>
              </a:spcBef>
            </a:pPr>
            <a:r>
              <a:rPr lang="en-US" b="1">
                <a:solidFill>
                  <a:srgbClr val="000000"/>
                </a:solidFill>
              </a:rPr>
              <a:t>Visite-nos já!</a:t>
            </a:r>
          </a:p>
        </p:txBody>
      </p:sp>
      <p:sp>
        <p:nvSpPr>
          <p:cNvPr id="79895" name="Text Box 23"/>
          <p:cNvSpPr txBox="1">
            <a:spLocks noChangeArrowheads="1"/>
          </p:cNvSpPr>
          <p:nvPr/>
        </p:nvSpPr>
        <p:spPr bwMode="auto">
          <a:xfrm>
            <a:off x="1944688" y="5005388"/>
            <a:ext cx="2195512" cy="641350"/>
          </a:xfrm>
          <a:prstGeom prst="rect">
            <a:avLst/>
          </a:prstGeom>
          <a:noFill/>
          <a:ln w="25400">
            <a:noFill/>
            <a:prstDash val="dash"/>
            <a:miter lim="800000"/>
            <a:headEnd/>
            <a:tailEnd/>
          </a:ln>
        </p:spPr>
        <p:txBody>
          <a:bodyPr>
            <a:spAutoFit/>
          </a:bodyPr>
          <a:lstStyle/>
          <a:p>
            <a:pPr>
              <a:spcBef>
                <a:spcPct val="50000"/>
              </a:spcBef>
            </a:pPr>
            <a:r>
              <a:rPr lang="en-US">
                <a:solidFill>
                  <a:srgbClr val="000000"/>
                </a:solidFill>
                <a:latin typeface="Gill Sans MT Condensed" pitchFamily="34" charset="0"/>
              </a:rPr>
              <a:t>Rua da Esquina, 2</a:t>
            </a:r>
          </a:p>
          <a:p>
            <a:r>
              <a:rPr lang="en-US">
                <a:solidFill>
                  <a:srgbClr val="000000"/>
                </a:solidFill>
                <a:latin typeface="Gill Sans MT Condensed" pitchFamily="34" charset="0"/>
              </a:rPr>
              <a:t>1000 Lisboa</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indent="0" eaLnBrk="1" hangingPunct="1"/>
            <a:r>
              <a:rPr lang="en-US"/>
              <a:t>Repetition</a:t>
            </a:r>
          </a:p>
        </p:txBody>
      </p:sp>
      <p:sp>
        <p:nvSpPr>
          <p:cNvPr id="80899" name="Rectangle 4"/>
          <p:cNvSpPr>
            <a:spLocks noChangeArrowheads="1"/>
          </p:cNvSpPr>
          <p:nvPr/>
        </p:nvSpPr>
        <p:spPr bwMode="auto">
          <a:xfrm>
            <a:off x="23479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0900" name="Line 7"/>
          <p:cNvSpPr>
            <a:spLocks noChangeShapeType="1"/>
          </p:cNvSpPr>
          <p:nvPr/>
        </p:nvSpPr>
        <p:spPr bwMode="auto">
          <a:xfrm>
            <a:off x="2757488" y="1292225"/>
            <a:ext cx="3400425" cy="0"/>
          </a:xfrm>
          <a:prstGeom prst="line">
            <a:avLst/>
          </a:prstGeom>
          <a:noFill/>
          <a:ln w="12700">
            <a:solidFill>
              <a:schemeClr val="tx1"/>
            </a:solidFill>
            <a:round/>
            <a:headEnd/>
            <a:tailEnd/>
          </a:ln>
        </p:spPr>
        <p:txBody>
          <a:bodyPr/>
          <a:lstStyle/>
          <a:p>
            <a:endParaRPr lang="en-US"/>
          </a:p>
        </p:txBody>
      </p:sp>
      <p:sp>
        <p:nvSpPr>
          <p:cNvPr id="80901" name="Text Box 8"/>
          <p:cNvSpPr txBox="1">
            <a:spLocks noChangeArrowheads="1"/>
          </p:cNvSpPr>
          <p:nvPr/>
        </p:nvSpPr>
        <p:spPr bwMode="auto">
          <a:xfrm>
            <a:off x="26574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0902" name="Text Box 10"/>
          <p:cNvSpPr txBox="1">
            <a:spLocks noChangeArrowheads="1"/>
          </p:cNvSpPr>
          <p:nvPr/>
        </p:nvSpPr>
        <p:spPr bwMode="auto">
          <a:xfrm>
            <a:off x="44878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0903" name="Line 15"/>
          <p:cNvSpPr>
            <a:spLocks noChangeShapeType="1"/>
          </p:cNvSpPr>
          <p:nvPr/>
        </p:nvSpPr>
        <p:spPr bwMode="auto">
          <a:xfrm>
            <a:off x="2757488" y="6219825"/>
            <a:ext cx="3400425" cy="0"/>
          </a:xfrm>
          <a:prstGeom prst="line">
            <a:avLst/>
          </a:prstGeom>
          <a:noFill/>
          <a:ln w="12700">
            <a:solidFill>
              <a:schemeClr val="tx1"/>
            </a:solidFill>
            <a:round/>
            <a:headEnd/>
            <a:tailEnd/>
          </a:ln>
        </p:spPr>
        <p:txBody>
          <a:bodyPr/>
          <a:lstStyle/>
          <a:p>
            <a:endParaRPr lang="en-US"/>
          </a:p>
        </p:txBody>
      </p:sp>
      <p:sp>
        <p:nvSpPr>
          <p:cNvPr id="80904" name="Line 16"/>
          <p:cNvSpPr>
            <a:spLocks noChangeShapeType="1"/>
          </p:cNvSpPr>
          <p:nvPr/>
        </p:nvSpPr>
        <p:spPr bwMode="auto">
          <a:xfrm>
            <a:off x="3779838" y="1270000"/>
            <a:ext cx="1271587" cy="0"/>
          </a:xfrm>
          <a:prstGeom prst="line">
            <a:avLst/>
          </a:prstGeom>
          <a:noFill/>
          <a:ln w="38100">
            <a:solidFill>
              <a:srgbClr val="000000"/>
            </a:solidFill>
            <a:round/>
            <a:headEnd/>
            <a:tailEnd/>
          </a:ln>
        </p:spPr>
        <p:txBody>
          <a:bodyPr/>
          <a:lstStyle/>
          <a:p>
            <a:endParaRPr lang="en-US"/>
          </a:p>
        </p:txBody>
      </p:sp>
      <p:sp>
        <p:nvSpPr>
          <p:cNvPr id="80905" name="Text Box 17"/>
          <p:cNvSpPr txBox="1">
            <a:spLocks noChangeArrowheads="1"/>
          </p:cNvSpPr>
          <p:nvPr/>
        </p:nvSpPr>
        <p:spPr bwMode="auto">
          <a:xfrm>
            <a:off x="26670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0906" name="Picture 18" descr="rose"/>
          <p:cNvPicPr>
            <a:picLocks noChangeAspect="1" noChangeArrowheads="1"/>
          </p:cNvPicPr>
          <p:nvPr/>
        </p:nvPicPr>
        <p:blipFill>
          <a:blip r:embed="rId2" cstate="print"/>
          <a:srcRect/>
          <a:stretch>
            <a:fillRect/>
          </a:stretch>
        </p:blipFill>
        <p:spPr bwMode="auto">
          <a:xfrm>
            <a:off x="4584700" y="1484313"/>
            <a:ext cx="1568450" cy="1482725"/>
          </a:xfrm>
          <a:prstGeom prst="rect">
            <a:avLst/>
          </a:prstGeom>
          <a:noFill/>
          <a:ln w="9525">
            <a:noFill/>
            <a:miter lim="800000"/>
            <a:headEnd/>
            <a:tailEnd/>
          </a:ln>
        </p:spPr>
      </p:pic>
      <p:sp>
        <p:nvSpPr>
          <p:cNvPr id="80907" name="Line 19"/>
          <p:cNvSpPr>
            <a:spLocks noChangeShapeType="1"/>
          </p:cNvSpPr>
          <p:nvPr/>
        </p:nvSpPr>
        <p:spPr bwMode="auto">
          <a:xfrm>
            <a:off x="4581525" y="1485900"/>
            <a:ext cx="1576388" cy="0"/>
          </a:xfrm>
          <a:prstGeom prst="line">
            <a:avLst/>
          </a:prstGeom>
          <a:noFill/>
          <a:ln w="38100">
            <a:solidFill>
              <a:srgbClr val="000000"/>
            </a:solidFill>
            <a:round/>
            <a:headEnd/>
            <a:tailEnd/>
          </a:ln>
        </p:spPr>
        <p:txBody>
          <a:bodyPr/>
          <a:lstStyle/>
          <a:p>
            <a:endParaRPr lang="en-US"/>
          </a:p>
        </p:txBody>
      </p:sp>
      <p:sp>
        <p:nvSpPr>
          <p:cNvPr id="80908" name="Line 25"/>
          <p:cNvSpPr>
            <a:spLocks noChangeShapeType="1"/>
          </p:cNvSpPr>
          <p:nvPr/>
        </p:nvSpPr>
        <p:spPr bwMode="auto">
          <a:xfrm>
            <a:off x="4583113" y="2982913"/>
            <a:ext cx="1562100" cy="0"/>
          </a:xfrm>
          <a:prstGeom prst="line">
            <a:avLst/>
          </a:prstGeom>
          <a:noFill/>
          <a:ln w="38100">
            <a:solidFill>
              <a:srgbClr val="000000"/>
            </a:solidFill>
            <a:round/>
            <a:headEnd/>
            <a:tailEnd/>
          </a:ln>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indent="0" eaLnBrk="1" hangingPunct="1"/>
            <a:r>
              <a:rPr lang="en-US"/>
              <a:t>Repetition</a:t>
            </a:r>
          </a:p>
        </p:txBody>
      </p:sp>
      <p:sp>
        <p:nvSpPr>
          <p:cNvPr id="81923" name="Rectangle 3"/>
          <p:cNvSpPr>
            <a:spLocks noChangeArrowheads="1"/>
          </p:cNvSpPr>
          <p:nvPr/>
        </p:nvSpPr>
        <p:spPr bwMode="auto">
          <a:xfrm>
            <a:off x="8493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1924" name="Line 4"/>
          <p:cNvSpPr>
            <a:spLocks noChangeShapeType="1"/>
          </p:cNvSpPr>
          <p:nvPr/>
        </p:nvSpPr>
        <p:spPr bwMode="auto">
          <a:xfrm>
            <a:off x="1258888" y="1292225"/>
            <a:ext cx="3400425" cy="0"/>
          </a:xfrm>
          <a:prstGeom prst="line">
            <a:avLst/>
          </a:prstGeom>
          <a:noFill/>
          <a:ln w="12700">
            <a:solidFill>
              <a:srgbClr val="FF0000"/>
            </a:solidFill>
            <a:round/>
            <a:headEnd/>
            <a:tailEnd/>
          </a:ln>
        </p:spPr>
        <p:txBody>
          <a:bodyPr/>
          <a:lstStyle/>
          <a:p>
            <a:endParaRPr lang="en-US"/>
          </a:p>
        </p:txBody>
      </p:sp>
      <p:sp>
        <p:nvSpPr>
          <p:cNvPr id="81925"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1926"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1927" name="Line 7"/>
          <p:cNvSpPr>
            <a:spLocks noChangeShapeType="1"/>
          </p:cNvSpPr>
          <p:nvPr/>
        </p:nvSpPr>
        <p:spPr bwMode="auto">
          <a:xfrm>
            <a:off x="1258888" y="6219825"/>
            <a:ext cx="3400425" cy="0"/>
          </a:xfrm>
          <a:prstGeom prst="line">
            <a:avLst/>
          </a:prstGeom>
          <a:noFill/>
          <a:ln w="12700">
            <a:solidFill>
              <a:srgbClr val="FF0000"/>
            </a:solidFill>
            <a:round/>
            <a:headEnd/>
            <a:tailEnd/>
          </a:ln>
        </p:spPr>
        <p:txBody>
          <a:bodyPr/>
          <a:lstStyle/>
          <a:p>
            <a:endParaRPr lang="en-US"/>
          </a:p>
        </p:txBody>
      </p:sp>
      <p:sp>
        <p:nvSpPr>
          <p:cNvPr id="81928" name="Line 8"/>
          <p:cNvSpPr>
            <a:spLocks noChangeShapeType="1"/>
          </p:cNvSpPr>
          <p:nvPr/>
        </p:nvSpPr>
        <p:spPr bwMode="auto">
          <a:xfrm>
            <a:off x="2281238" y="1270000"/>
            <a:ext cx="1271587" cy="0"/>
          </a:xfrm>
          <a:prstGeom prst="line">
            <a:avLst/>
          </a:prstGeom>
          <a:noFill/>
          <a:ln w="38100">
            <a:solidFill>
              <a:srgbClr val="000000"/>
            </a:solidFill>
            <a:round/>
            <a:headEnd/>
            <a:tailEnd/>
          </a:ln>
        </p:spPr>
        <p:txBody>
          <a:bodyPr/>
          <a:lstStyle/>
          <a:p>
            <a:endParaRPr lang="en-US"/>
          </a:p>
        </p:txBody>
      </p:sp>
      <p:sp>
        <p:nvSpPr>
          <p:cNvPr id="81929"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1930"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1931" name="Line 11"/>
          <p:cNvSpPr>
            <a:spLocks noChangeShapeType="1"/>
          </p:cNvSpPr>
          <p:nvPr/>
        </p:nvSpPr>
        <p:spPr bwMode="auto">
          <a:xfrm>
            <a:off x="3082925" y="1485900"/>
            <a:ext cx="1576388" cy="0"/>
          </a:xfrm>
          <a:prstGeom prst="line">
            <a:avLst/>
          </a:prstGeom>
          <a:noFill/>
          <a:ln w="38100">
            <a:solidFill>
              <a:srgbClr val="000000"/>
            </a:solidFill>
            <a:round/>
            <a:headEnd/>
            <a:tailEnd/>
          </a:ln>
        </p:spPr>
        <p:txBody>
          <a:bodyPr/>
          <a:lstStyle/>
          <a:p>
            <a:endParaRPr lang="en-US"/>
          </a:p>
        </p:txBody>
      </p:sp>
      <p:sp>
        <p:nvSpPr>
          <p:cNvPr id="81932" name="Line 12"/>
          <p:cNvSpPr>
            <a:spLocks noChangeShapeType="1"/>
          </p:cNvSpPr>
          <p:nvPr/>
        </p:nvSpPr>
        <p:spPr bwMode="auto">
          <a:xfrm>
            <a:off x="3084513" y="2982913"/>
            <a:ext cx="1562100" cy="0"/>
          </a:xfrm>
          <a:prstGeom prst="line">
            <a:avLst/>
          </a:prstGeom>
          <a:noFill/>
          <a:ln w="38100">
            <a:solidFill>
              <a:srgbClr val="000000"/>
            </a:solidFill>
            <a:round/>
            <a:headEnd/>
            <a:tailEnd/>
          </a:ln>
        </p:spPr>
        <p:txBody>
          <a:bodyPr/>
          <a:lstStyle/>
          <a:p>
            <a:endParaRPr lang="en-US"/>
          </a:p>
        </p:txBody>
      </p:sp>
      <p:sp>
        <p:nvSpPr>
          <p:cNvPr id="81933" name="Text Box 13"/>
          <p:cNvSpPr txBox="1">
            <a:spLocks noChangeArrowheads="1"/>
          </p:cNvSpPr>
          <p:nvPr/>
        </p:nvSpPr>
        <p:spPr bwMode="auto">
          <a:xfrm>
            <a:off x="5689600" y="796925"/>
            <a:ext cx="3278188" cy="708025"/>
          </a:xfrm>
          <a:prstGeom prst="rect">
            <a:avLst/>
          </a:prstGeom>
          <a:noFill/>
          <a:ln w="25400">
            <a:noFill/>
            <a:prstDash val="dash"/>
            <a:miter lim="800000"/>
            <a:headEnd/>
            <a:tailEnd/>
          </a:ln>
        </p:spPr>
        <p:txBody>
          <a:bodyPr>
            <a:spAutoFit/>
          </a:bodyPr>
          <a:lstStyle/>
          <a:p>
            <a:pPr>
              <a:spcBef>
                <a:spcPct val="50000"/>
              </a:spcBef>
            </a:pPr>
            <a:r>
              <a:rPr lang="en-US" sz="4000"/>
              <a:t>Line Thickness</a:t>
            </a:r>
          </a:p>
        </p:txBody>
      </p:sp>
      <p:sp>
        <p:nvSpPr>
          <p:cNvPr id="81934" name="Line 14"/>
          <p:cNvSpPr>
            <a:spLocks noChangeShapeType="1"/>
          </p:cNvSpPr>
          <p:nvPr/>
        </p:nvSpPr>
        <p:spPr bwMode="auto">
          <a:xfrm flipH="1">
            <a:off x="4806950" y="1266825"/>
            <a:ext cx="901700" cy="39688"/>
          </a:xfrm>
          <a:prstGeom prst="line">
            <a:avLst/>
          </a:prstGeom>
          <a:noFill/>
          <a:ln w="25400">
            <a:solidFill>
              <a:srgbClr val="FF0000"/>
            </a:solidFill>
            <a:round/>
            <a:headEnd/>
            <a:tailEnd type="triangle" w="med" len="med"/>
          </a:ln>
        </p:spPr>
        <p:txBody>
          <a:bodyPr/>
          <a:lstStyle/>
          <a:p>
            <a:endParaRPr lang="en-US"/>
          </a:p>
        </p:txBody>
      </p:sp>
      <p:sp>
        <p:nvSpPr>
          <p:cNvPr id="81935" name="Line 15"/>
          <p:cNvSpPr>
            <a:spLocks noChangeShapeType="1"/>
          </p:cNvSpPr>
          <p:nvPr/>
        </p:nvSpPr>
        <p:spPr bwMode="auto">
          <a:xfrm flipH="1">
            <a:off x="4767263" y="1381125"/>
            <a:ext cx="1017587" cy="4806950"/>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indent="0" eaLnBrk="1" hangingPunct="1"/>
            <a:r>
              <a:rPr lang="en-US"/>
              <a:t>Repetition</a:t>
            </a:r>
          </a:p>
        </p:txBody>
      </p:sp>
      <p:sp>
        <p:nvSpPr>
          <p:cNvPr id="82947" name="Rectangle 3"/>
          <p:cNvSpPr>
            <a:spLocks noChangeArrowheads="1"/>
          </p:cNvSpPr>
          <p:nvPr/>
        </p:nvSpPr>
        <p:spPr bwMode="auto">
          <a:xfrm>
            <a:off x="8493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2948" name="Line 4"/>
          <p:cNvSpPr>
            <a:spLocks noChangeShapeType="1"/>
          </p:cNvSpPr>
          <p:nvPr/>
        </p:nvSpPr>
        <p:spPr bwMode="auto">
          <a:xfrm>
            <a:off x="1258888" y="1292225"/>
            <a:ext cx="3400425" cy="0"/>
          </a:xfrm>
          <a:prstGeom prst="line">
            <a:avLst/>
          </a:prstGeom>
          <a:noFill/>
          <a:ln w="12700">
            <a:solidFill>
              <a:srgbClr val="000000"/>
            </a:solidFill>
            <a:round/>
            <a:headEnd/>
            <a:tailEnd/>
          </a:ln>
        </p:spPr>
        <p:txBody>
          <a:bodyPr/>
          <a:lstStyle/>
          <a:p>
            <a:endParaRPr lang="en-US"/>
          </a:p>
        </p:txBody>
      </p:sp>
      <p:sp>
        <p:nvSpPr>
          <p:cNvPr id="82949"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2950"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2951" name="Line 7"/>
          <p:cNvSpPr>
            <a:spLocks noChangeShapeType="1"/>
          </p:cNvSpPr>
          <p:nvPr/>
        </p:nvSpPr>
        <p:spPr bwMode="auto">
          <a:xfrm>
            <a:off x="1258888" y="6219825"/>
            <a:ext cx="3400425" cy="0"/>
          </a:xfrm>
          <a:prstGeom prst="line">
            <a:avLst/>
          </a:prstGeom>
          <a:noFill/>
          <a:ln w="12700">
            <a:solidFill>
              <a:srgbClr val="000000"/>
            </a:solidFill>
            <a:round/>
            <a:headEnd/>
            <a:tailEnd/>
          </a:ln>
        </p:spPr>
        <p:txBody>
          <a:bodyPr/>
          <a:lstStyle/>
          <a:p>
            <a:endParaRPr lang="en-US"/>
          </a:p>
        </p:txBody>
      </p:sp>
      <p:sp>
        <p:nvSpPr>
          <p:cNvPr id="82952" name="Line 8"/>
          <p:cNvSpPr>
            <a:spLocks noChangeShapeType="1"/>
          </p:cNvSpPr>
          <p:nvPr/>
        </p:nvSpPr>
        <p:spPr bwMode="auto">
          <a:xfrm>
            <a:off x="2281238" y="1270000"/>
            <a:ext cx="1271587" cy="0"/>
          </a:xfrm>
          <a:prstGeom prst="line">
            <a:avLst/>
          </a:prstGeom>
          <a:noFill/>
          <a:ln w="38100">
            <a:solidFill>
              <a:srgbClr val="FF0000"/>
            </a:solidFill>
            <a:round/>
            <a:headEnd/>
            <a:tailEnd/>
          </a:ln>
        </p:spPr>
        <p:txBody>
          <a:bodyPr/>
          <a:lstStyle/>
          <a:p>
            <a:endParaRPr lang="en-US"/>
          </a:p>
        </p:txBody>
      </p:sp>
      <p:sp>
        <p:nvSpPr>
          <p:cNvPr id="82953"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2954"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2955" name="Line 11"/>
          <p:cNvSpPr>
            <a:spLocks noChangeShapeType="1"/>
          </p:cNvSpPr>
          <p:nvPr/>
        </p:nvSpPr>
        <p:spPr bwMode="auto">
          <a:xfrm>
            <a:off x="3082925" y="1485900"/>
            <a:ext cx="1576388" cy="0"/>
          </a:xfrm>
          <a:prstGeom prst="line">
            <a:avLst/>
          </a:prstGeom>
          <a:noFill/>
          <a:ln w="38100">
            <a:solidFill>
              <a:srgbClr val="FF0000"/>
            </a:solidFill>
            <a:round/>
            <a:headEnd/>
            <a:tailEnd/>
          </a:ln>
        </p:spPr>
        <p:txBody>
          <a:bodyPr/>
          <a:lstStyle/>
          <a:p>
            <a:endParaRPr lang="en-US"/>
          </a:p>
        </p:txBody>
      </p:sp>
      <p:sp>
        <p:nvSpPr>
          <p:cNvPr id="82956" name="Line 12"/>
          <p:cNvSpPr>
            <a:spLocks noChangeShapeType="1"/>
          </p:cNvSpPr>
          <p:nvPr/>
        </p:nvSpPr>
        <p:spPr bwMode="auto">
          <a:xfrm>
            <a:off x="3084513" y="2982913"/>
            <a:ext cx="1562100" cy="0"/>
          </a:xfrm>
          <a:prstGeom prst="line">
            <a:avLst/>
          </a:prstGeom>
          <a:noFill/>
          <a:ln w="38100">
            <a:solidFill>
              <a:srgbClr val="FF0000"/>
            </a:solidFill>
            <a:round/>
            <a:headEnd/>
            <a:tailEnd/>
          </a:ln>
        </p:spPr>
        <p:txBody>
          <a:bodyPr/>
          <a:lstStyle/>
          <a:p>
            <a:endParaRPr lang="en-US"/>
          </a:p>
        </p:txBody>
      </p:sp>
      <p:sp>
        <p:nvSpPr>
          <p:cNvPr id="82957" name="Text Box 13"/>
          <p:cNvSpPr txBox="1">
            <a:spLocks noChangeArrowheads="1"/>
          </p:cNvSpPr>
          <p:nvPr/>
        </p:nvSpPr>
        <p:spPr bwMode="auto">
          <a:xfrm>
            <a:off x="5702300" y="771525"/>
            <a:ext cx="3278188" cy="708025"/>
          </a:xfrm>
          <a:prstGeom prst="rect">
            <a:avLst/>
          </a:prstGeom>
          <a:noFill/>
          <a:ln w="25400">
            <a:noFill/>
            <a:prstDash val="dash"/>
            <a:miter lim="800000"/>
            <a:headEnd/>
            <a:tailEnd/>
          </a:ln>
        </p:spPr>
        <p:txBody>
          <a:bodyPr>
            <a:spAutoFit/>
          </a:bodyPr>
          <a:lstStyle/>
          <a:p>
            <a:pPr>
              <a:spcBef>
                <a:spcPct val="50000"/>
              </a:spcBef>
            </a:pPr>
            <a:r>
              <a:rPr lang="en-US" sz="4000"/>
              <a:t>Line Thickness</a:t>
            </a:r>
          </a:p>
        </p:txBody>
      </p:sp>
      <p:sp>
        <p:nvSpPr>
          <p:cNvPr id="82958" name="Line 14"/>
          <p:cNvSpPr>
            <a:spLocks noChangeShapeType="1"/>
          </p:cNvSpPr>
          <p:nvPr/>
        </p:nvSpPr>
        <p:spPr bwMode="auto">
          <a:xfrm flipH="1">
            <a:off x="3632200" y="1228725"/>
            <a:ext cx="2076450" cy="0"/>
          </a:xfrm>
          <a:prstGeom prst="line">
            <a:avLst/>
          </a:prstGeom>
          <a:noFill/>
          <a:ln w="25400">
            <a:solidFill>
              <a:srgbClr val="FF0000"/>
            </a:solidFill>
            <a:round/>
            <a:headEnd/>
            <a:tailEnd type="triangle" w="med" len="med"/>
          </a:ln>
        </p:spPr>
        <p:txBody>
          <a:bodyPr/>
          <a:lstStyle/>
          <a:p>
            <a:endParaRPr lang="en-US"/>
          </a:p>
        </p:txBody>
      </p:sp>
      <p:sp>
        <p:nvSpPr>
          <p:cNvPr id="82959" name="Line 15"/>
          <p:cNvSpPr>
            <a:spLocks noChangeShapeType="1"/>
          </p:cNvSpPr>
          <p:nvPr/>
        </p:nvSpPr>
        <p:spPr bwMode="auto">
          <a:xfrm flipH="1">
            <a:off x="4741863" y="1381125"/>
            <a:ext cx="1042987" cy="1619250"/>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indent="0" eaLnBrk="1" hangingPunct="1"/>
            <a:r>
              <a:rPr lang="en-US"/>
              <a:t>Repetition</a:t>
            </a:r>
          </a:p>
        </p:txBody>
      </p:sp>
      <p:sp>
        <p:nvSpPr>
          <p:cNvPr id="83971" name="Rectangle 3"/>
          <p:cNvSpPr>
            <a:spLocks noChangeArrowheads="1"/>
          </p:cNvSpPr>
          <p:nvPr/>
        </p:nvSpPr>
        <p:spPr bwMode="auto">
          <a:xfrm>
            <a:off x="849313" y="8953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3972" name="Line 4"/>
          <p:cNvSpPr>
            <a:spLocks noChangeShapeType="1"/>
          </p:cNvSpPr>
          <p:nvPr/>
        </p:nvSpPr>
        <p:spPr bwMode="auto">
          <a:xfrm>
            <a:off x="1258888" y="1292225"/>
            <a:ext cx="3400425" cy="0"/>
          </a:xfrm>
          <a:prstGeom prst="line">
            <a:avLst/>
          </a:prstGeom>
          <a:noFill/>
          <a:ln w="12700">
            <a:solidFill>
              <a:schemeClr val="tx1"/>
            </a:solidFill>
            <a:round/>
            <a:headEnd/>
            <a:tailEnd/>
          </a:ln>
        </p:spPr>
        <p:txBody>
          <a:bodyPr/>
          <a:lstStyle/>
          <a:p>
            <a:endParaRPr lang="en-US"/>
          </a:p>
        </p:txBody>
      </p:sp>
      <p:sp>
        <p:nvSpPr>
          <p:cNvPr id="83973"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solidFill>
                  <a:srgbClr val="FF0000"/>
                </a:solidFill>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solidFill>
                <a:srgbClr val="000000"/>
              </a:solidFill>
              <a:latin typeface="Gill Sans Ultra Bold" pitchFamily="34" charset="0"/>
            </a:endParaRPr>
          </a:p>
          <a:p>
            <a:pPr algn="just">
              <a:tabLst>
                <a:tab pos="180975" algn="l"/>
              </a:tabLst>
            </a:pPr>
            <a:r>
              <a:rPr lang="en-US" sz="800">
                <a:solidFill>
                  <a:srgbClr val="FF0000"/>
                </a:solidFill>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solidFill>
                <a:srgbClr val="000000"/>
              </a:solidFill>
              <a:latin typeface="Gill Sans Ultra Bold" pitchFamily="34" charset="0"/>
            </a:endParaRPr>
          </a:p>
          <a:p>
            <a:pPr algn="just">
              <a:tabLst>
                <a:tab pos="180975" algn="l"/>
              </a:tabLst>
            </a:pPr>
            <a:r>
              <a:rPr lang="en-US" sz="800">
                <a:solidFill>
                  <a:srgbClr val="FF0000"/>
                </a:solidFill>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3974"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solidFill>
                  <a:srgbClr val="FF0000"/>
                </a:solidFill>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3975" name="Line 7"/>
          <p:cNvSpPr>
            <a:spLocks noChangeShapeType="1"/>
          </p:cNvSpPr>
          <p:nvPr/>
        </p:nvSpPr>
        <p:spPr bwMode="auto">
          <a:xfrm>
            <a:off x="1258888" y="6219825"/>
            <a:ext cx="3400425" cy="0"/>
          </a:xfrm>
          <a:prstGeom prst="line">
            <a:avLst/>
          </a:prstGeom>
          <a:noFill/>
          <a:ln w="12700">
            <a:solidFill>
              <a:schemeClr val="tx1"/>
            </a:solidFill>
            <a:round/>
            <a:headEnd/>
            <a:tailEnd/>
          </a:ln>
        </p:spPr>
        <p:txBody>
          <a:bodyPr/>
          <a:lstStyle/>
          <a:p>
            <a:endParaRPr lang="en-US"/>
          </a:p>
        </p:txBody>
      </p:sp>
      <p:sp>
        <p:nvSpPr>
          <p:cNvPr id="83976" name="Line 8"/>
          <p:cNvSpPr>
            <a:spLocks noChangeShapeType="1"/>
          </p:cNvSpPr>
          <p:nvPr/>
        </p:nvSpPr>
        <p:spPr bwMode="auto">
          <a:xfrm>
            <a:off x="2281238" y="1270000"/>
            <a:ext cx="1271587" cy="0"/>
          </a:xfrm>
          <a:prstGeom prst="line">
            <a:avLst/>
          </a:prstGeom>
          <a:noFill/>
          <a:ln w="38100">
            <a:solidFill>
              <a:srgbClr val="000000"/>
            </a:solidFill>
            <a:round/>
            <a:headEnd/>
            <a:tailEnd/>
          </a:ln>
        </p:spPr>
        <p:txBody>
          <a:bodyPr/>
          <a:lstStyle/>
          <a:p>
            <a:endParaRPr lang="en-US"/>
          </a:p>
        </p:txBody>
      </p:sp>
      <p:sp>
        <p:nvSpPr>
          <p:cNvPr id="83977"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3978"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3979" name="Line 11"/>
          <p:cNvSpPr>
            <a:spLocks noChangeShapeType="1"/>
          </p:cNvSpPr>
          <p:nvPr/>
        </p:nvSpPr>
        <p:spPr bwMode="auto">
          <a:xfrm>
            <a:off x="3082925" y="1485900"/>
            <a:ext cx="1576388" cy="0"/>
          </a:xfrm>
          <a:prstGeom prst="line">
            <a:avLst/>
          </a:prstGeom>
          <a:noFill/>
          <a:ln w="38100">
            <a:solidFill>
              <a:srgbClr val="000000"/>
            </a:solidFill>
            <a:round/>
            <a:headEnd/>
            <a:tailEnd/>
          </a:ln>
        </p:spPr>
        <p:txBody>
          <a:bodyPr/>
          <a:lstStyle/>
          <a:p>
            <a:endParaRPr lang="en-US"/>
          </a:p>
        </p:txBody>
      </p:sp>
      <p:sp>
        <p:nvSpPr>
          <p:cNvPr id="83980" name="Line 12"/>
          <p:cNvSpPr>
            <a:spLocks noChangeShapeType="1"/>
          </p:cNvSpPr>
          <p:nvPr/>
        </p:nvSpPr>
        <p:spPr bwMode="auto">
          <a:xfrm>
            <a:off x="3084513" y="2982913"/>
            <a:ext cx="1562100" cy="0"/>
          </a:xfrm>
          <a:prstGeom prst="line">
            <a:avLst/>
          </a:prstGeom>
          <a:noFill/>
          <a:ln w="38100">
            <a:solidFill>
              <a:srgbClr val="000000"/>
            </a:solidFill>
            <a:round/>
            <a:headEnd/>
            <a:tailEnd/>
          </a:ln>
        </p:spPr>
        <p:txBody>
          <a:bodyPr/>
          <a:lstStyle/>
          <a:p>
            <a:endParaRPr lang="en-US"/>
          </a:p>
        </p:txBody>
      </p:sp>
      <p:sp>
        <p:nvSpPr>
          <p:cNvPr id="83981" name="Text Box 13"/>
          <p:cNvSpPr txBox="1">
            <a:spLocks noChangeArrowheads="1"/>
          </p:cNvSpPr>
          <p:nvPr/>
        </p:nvSpPr>
        <p:spPr bwMode="auto">
          <a:xfrm>
            <a:off x="5586413" y="1565275"/>
            <a:ext cx="3278187" cy="701675"/>
          </a:xfrm>
          <a:prstGeom prst="rect">
            <a:avLst/>
          </a:prstGeom>
          <a:noFill/>
          <a:ln w="25400">
            <a:noFill/>
            <a:prstDash val="dash"/>
            <a:miter lim="800000"/>
            <a:headEnd/>
            <a:tailEnd/>
          </a:ln>
        </p:spPr>
        <p:txBody>
          <a:bodyPr>
            <a:spAutoFit/>
          </a:bodyPr>
          <a:lstStyle/>
          <a:p>
            <a:pPr>
              <a:spcBef>
                <a:spcPct val="50000"/>
              </a:spcBef>
            </a:pPr>
            <a:r>
              <a:rPr lang="en-US" sz="4000"/>
              <a:t>Typeface</a:t>
            </a:r>
          </a:p>
        </p:txBody>
      </p:sp>
      <p:sp>
        <p:nvSpPr>
          <p:cNvPr id="83982" name="Line 14"/>
          <p:cNvSpPr>
            <a:spLocks noChangeShapeType="1"/>
          </p:cNvSpPr>
          <p:nvPr/>
        </p:nvSpPr>
        <p:spPr bwMode="auto">
          <a:xfrm flipH="1" flipV="1">
            <a:off x="2782888" y="1463675"/>
            <a:ext cx="2820987" cy="403225"/>
          </a:xfrm>
          <a:prstGeom prst="line">
            <a:avLst/>
          </a:prstGeom>
          <a:noFill/>
          <a:ln w="25400">
            <a:solidFill>
              <a:srgbClr val="FF0000"/>
            </a:solidFill>
            <a:round/>
            <a:headEnd/>
            <a:tailEnd type="triangle" w="med" len="med"/>
          </a:ln>
        </p:spPr>
        <p:txBody>
          <a:bodyPr/>
          <a:lstStyle/>
          <a:p>
            <a:endParaRPr lang="en-US"/>
          </a:p>
        </p:txBody>
      </p:sp>
      <p:sp>
        <p:nvSpPr>
          <p:cNvPr id="83983" name="Line 15"/>
          <p:cNvSpPr>
            <a:spLocks noChangeShapeType="1"/>
          </p:cNvSpPr>
          <p:nvPr/>
        </p:nvSpPr>
        <p:spPr bwMode="auto">
          <a:xfrm flipH="1">
            <a:off x="2286000" y="2038350"/>
            <a:ext cx="3292475" cy="442913"/>
          </a:xfrm>
          <a:prstGeom prst="line">
            <a:avLst/>
          </a:prstGeom>
          <a:noFill/>
          <a:ln w="25400">
            <a:solidFill>
              <a:srgbClr val="FF0000"/>
            </a:solidFill>
            <a:round/>
            <a:headEnd/>
            <a:tailEnd type="triangle" w="med" len="med"/>
          </a:ln>
        </p:spPr>
        <p:txBody>
          <a:bodyPr/>
          <a:lstStyle/>
          <a:p>
            <a:endParaRPr lang="en-US"/>
          </a:p>
        </p:txBody>
      </p:sp>
      <p:sp>
        <p:nvSpPr>
          <p:cNvPr id="83984" name="Line 16"/>
          <p:cNvSpPr>
            <a:spLocks noChangeShapeType="1"/>
          </p:cNvSpPr>
          <p:nvPr/>
        </p:nvSpPr>
        <p:spPr bwMode="auto">
          <a:xfrm flipH="1">
            <a:off x="2193925" y="2208213"/>
            <a:ext cx="3854450" cy="2690812"/>
          </a:xfrm>
          <a:prstGeom prst="line">
            <a:avLst/>
          </a:prstGeom>
          <a:noFill/>
          <a:ln w="25400">
            <a:solidFill>
              <a:srgbClr val="FF0000"/>
            </a:solidFill>
            <a:round/>
            <a:headEnd/>
            <a:tailEnd type="triangle" w="med" len="med"/>
          </a:ln>
        </p:spPr>
        <p:txBody>
          <a:bodyPr/>
          <a:lstStyle/>
          <a:p>
            <a:endParaRPr lang="en-US"/>
          </a:p>
        </p:txBody>
      </p:sp>
      <p:sp>
        <p:nvSpPr>
          <p:cNvPr id="83985" name="Line 17"/>
          <p:cNvSpPr>
            <a:spLocks noChangeShapeType="1"/>
          </p:cNvSpPr>
          <p:nvPr/>
        </p:nvSpPr>
        <p:spPr bwMode="auto">
          <a:xfrm flipH="1">
            <a:off x="3984625" y="2286000"/>
            <a:ext cx="2390775" cy="2925763"/>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indent="0" eaLnBrk="1" hangingPunct="1"/>
            <a:r>
              <a:rPr lang="en-US"/>
              <a:t>Repetition</a:t>
            </a:r>
          </a:p>
        </p:txBody>
      </p:sp>
      <p:sp>
        <p:nvSpPr>
          <p:cNvPr id="84995" name="Rectangle 3"/>
          <p:cNvSpPr>
            <a:spLocks noChangeArrowheads="1"/>
          </p:cNvSpPr>
          <p:nvPr/>
        </p:nvSpPr>
        <p:spPr bwMode="auto">
          <a:xfrm>
            <a:off x="8493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4996" name="Line 4"/>
          <p:cNvSpPr>
            <a:spLocks noChangeShapeType="1"/>
          </p:cNvSpPr>
          <p:nvPr/>
        </p:nvSpPr>
        <p:spPr bwMode="auto">
          <a:xfrm>
            <a:off x="1258888" y="1292225"/>
            <a:ext cx="3400425" cy="0"/>
          </a:xfrm>
          <a:prstGeom prst="line">
            <a:avLst/>
          </a:prstGeom>
          <a:noFill/>
          <a:ln w="12700">
            <a:solidFill>
              <a:schemeClr val="tx1"/>
            </a:solidFill>
            <a:round/>
            <a:headEnd/>
            <a:tailEnd/>
          </a:ln>
        </p:spPr>
        <p:txBody>
          <a:bodyPr/>
          <a:lstStyle/>
          <a:p>
            <a:endParaRPr lang="en-US"/>
          </a:p>
        </p:txBody>
      </p:sp>
      <p:sp>
        <p:nvSpPr>
          <p:cNvPr id="84997"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4998"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4999" name="Line 7"/>
          <p:cNvSpPr>
            <a:spLocks noChangeShapeType="1"/>
          </p:cNvSpPr>
          <p:nvPr/>
        </p:nvSpPr>
        <p:spPr bwMode="auto">
          <a:xfrm>
            <a:off x="1258888" y="6219825"/>
            <a:ext cx="3400425" cy="0"/>
          </a:xfrm>
          <a:prstGeom prst="line">
            <a:avLst/>
          </a:prstGeom>
          <a:noFill/>
          <a:ln w="12700">
            <a:solidFill>
              <a:schemeClr val="tx1"/>
            </a:solidFill>
            <a:round/>
            <a:headEnd/>
            <a:tailEnd/>
          </a:ln>
        </p:spPr>
        <p:txBody>
          <a:bodyPr/>
          <a:lstStyle/>
          <a:p>
            <a:endParaRPr lang="en-US"/>
          </a:p>
        </p:txBody>
      </p:sp>
      <p:sp>
        <p:nvSpPr>
          <p:cNvPr id="85000" name="Line 8"/>
          <p:cNvSpPr>
            <a:spLocks noChangeShapeType="1"/>
          </p:cNvSpPr>
          <p:nvPr/>
        </p:nvSpPr>
        <p:spPr bwMode="auto">
          <a:xfrm>
            <a:off x="2281238" y="1270000"/>
            <a:ext cx="1271587" cy="0"/>
          </a:xfrm>
          <a:prstGeom prst="line">
            <a:avLst/>
          </a:prstGeom>
          <a:noFill/>
          <a:ln w="38100">
            <a:solidFill>
              <a:srgbClr val="000000"/>
            </a:solidFill>
            <a:round/>
            <a:headEnd/>
            <a:tailEnd/>
          </a:ln>
        </p:spPr>
        <p:txBody>
          <a:bodyPr/>
          <a:lstStyle/>
          <a:p>
            <a:endParaRPr lang="en-US"/>
          </a:p>
        </p:txBody>
      </p:sp>
      <p:sp>
        <p:nvSpPr>
          <p:cNvPr id="85001"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5002"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5003" name="Line 11"/>
          <p:cNvSpPr>
            <a:spLocks noChangeShapeType="1"/>
          </p:cNvSpPr>
          <p:nvPr/>
        </p:nvSpPr>
        <p:spPr bwMode="auto">
          <a:xfrm>
            <a:off x="3082925" y="1485900"/>
            <a:ext cx="1576388" cy="0"/>
          </a:xfrm>
          <a:prstGeom prst="line">
            <a:avLst/>
          </a:prstGeom>
          <a:noFill/>
          <a:ln w="38100">
            <a:solidFill>
              <a:srgbClr val="000000"/>
            </a:solidFill>
            <a:round/>
            <a:headEnd/>
            <a:tailEnd/>
          </a:ln>
        </p:spPr>
        <p:txBody>
          <a:bodyPr/>
          <a:lstStyle/>
          <a:p>
            <a:endParaRPr lang="en-US"/>
          </a:p>
        </p:txBody>
      </p:sp>
      <p:sp>
        <p:nvSpPr>
          <p:cNvPr id="85004" name="Line 12"/>
          <p:cNvSpPr>
            <a:spLocks noChangeShapeType="1"/>
          </p:cNvSpPr>
          <p:nvPr/>
        </p:nvSpPr>
        <p:spPr bwMode="auto">
          <a:xfrm>
            <a:off x="3084513" y="2982913"/>
            <a:ext cx="1562100" cy="0"/>
          </a:xfrm>
          <a:prstGeom prst="line">
            <a:avLst/>
          </a:prstGeom>
          <a:noFill/>
          <a:ln w="38100">
            <a:solidFill>
              <a:srgbClr val="000000"/>
            </a:solidFill>
            <a:round/>
            <a:headEnd/>
            <a:tailEnd/>
          </a:ln>
        </p:spPr>
        <p:txBody>
          <a:bodyPr/>
          <a:lstStyle/>
          <a:p>
            <a:endParaRPr lang="en-US"/>
          </a:p>
        </p:txBody>
      </p:sp>
      <p:sp>
        <p:nvSpPr>
          <p:cNvPr id="85005" name="Text Box 13"/>
          <p:cNvSpPr txBox="1">
            <a:spLocks noChangeArrowheads="1"/>
          </p:cNvSpPr>
          <p:nvPr/>
        </p:nvSpPr>
        <p:spPr bwMode="auto">
          <a:xfrm>
            <a:off x="5865813" y="2592388"/>
            <a:ext cx="3278187" cy="701675"/>
          </a:xfrm>
          <a:prstGeom prst="rect">
            <a:avLst/>
          </a:prstGeom>
          <a:noFill/>
          <a:ln w="25400">
            <a:noFill/>
            <a:prstDash val="dash"/>
            <a:miter lim="800000"/>
            <a:headEnd/>
            <a:tailEnd/>
          </a:ln>
        </p:spPr>
        <p:txBody>
          <a:bodyPr>
            <a:spAutoFit/>
          </a:bodyPr>
          <a:lstStyle/>
          <a:p>
            <a:pPr>
              <a:spcBef>
                <a:spcPct val="50000"/>
              </a:spcBef>
            </a:pPr>
            <a:r>
              <a:rPr lang="en-US" sz="4000"/>
              <a:t>Spacing</a:t>
            </a:r>
          </a:p>
        </p:txBody>
      </p:sp>
      <p:sp>
        <p:nvSpPr>
          <p:cNvPr id="85006" name="Line 14"/>
          <p:cNvSpPr>
            <a:spLocks noChangeShapeType="1"/>
          </p:cNvSpPr>
          <p:nvPr/>
        </p:nvSpPr>
        <p:spPr bwMode="auto">
          <a:xfrm flipH="1" flipV="1">
            <a:off x="1841500" y="2430463"/>
            <a:ext cx="3932238" cy="508000"/>
          </a:xfrm>
          <a:prstGeom prst="line">
            <a:avLst/>
          </a:prstGeom>
          <a:noFill/>
          <a:ln w="25400">
            <a:solidFill>
              <a:srgbClr val="FF0000"/>
            </a:solidFill>
            <a:round/>
            <a:headEnd/>
            <a:tailEnd type="triangle" w="med" len="med"/>
          </a:ln>
        </p:spPr>
        <p:txBody>
          <a:bodyPr/>
          <a:lstStyle/>
          <a:p>
            <a:endParaRPr lang="en-US"/>
          </a:p>
        </p:txBody>
      </p:sp>
      <p:sp>
        <p:nvSpPr>
          <p:cNvPr id="85007" name="Line 15"/>
          <p:cNvSpPr>
            <a:spLocks noChangeShapeType="1"/>
          </p:cNvSpPr>
          <p:nvPr/>
        </p:nvSpPr>
        <p:spPr bwMode="auto">
          <a:xfrm flipH="1">
            <a:off x="1893888" y="3030538"/>
            <a:ext cx="3827462" cy="1724025"/>
          </a:xfrm>
          <a:prstGeom prst="line">
            <a:avLst/>
          </a:prstGeom>
          <a:noFill/>
          <a:ln w="25400">
            <a:solidFill>
              <a:srgbClr val="FF0000"/>
            </a:solidFill>
            <a:round/>
            <a:headEnd/>
            <a:tailEnd type="triangle" w="med" len="med"/>
          </a:ln>
        </p:spPr>
        <p:txBody>
          <a:bodyPr/>
          <a:lstStyle/>
          <a:p>
            <a:endParaRPr lang="en-US"/>
          </a:p>
        </p:txBody>
      </p:sp>
      <p:sp>
        <p:nvSpPr>
          <p:cNvPr id="85008" name="Line 16"/>
          <p:cNvSpPr>
            <a:spLocks noChangeShapeType="1"/>
          </p:cNvSpPr>
          <p:nvPr/>
        </p:nvSpPr>
        <p:spPr bwMode="auto">
          <a:xfrm flipH="1">
            <a:off x="3617913" y="3175000"/>
            <a:ext cx="2130425" cy="1984375"/>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Placeholder 3"/>
          <p:cNvSpPr>
            <a:spLocks noGrp="1"/>
          </p:cNvSpPr>
          <p:nvPr>
            <p:ph type="body" sz="quarter" idx="11"/>
          </p:nvPr>
        </p:nvSpPr>
        <p:spPr/>
        <p:txBody>
          <a:bodyPr/>
          <a:lstStyle/>
          <a:p>
            <a:pPr marL="0" indent="0" eaLnBrk="1" hangingPunct="1"/>
            <a:endParaRPr lang="pt-PT" dirty="0"/>
          </a:p>
        </p:txBody>
      </p:sp>
      <p:sp>
        <p:nvSpPr>
          <p:cNvPr id="18435" name="Rectangle 3"/>
          <p:cNvSpPr>
            <a:spLocks noGrp="1" noChangeArrowheads="1"/>
          </p:cNvSpPr>
          <p:nvPr>
            <p:ph type="body" sz="quarter" idx="10"/>
          </p:nvPr>
        </p:nvSpPr>
        <p:spPr>
          <a:xfrm>
            <a:off x="0" y="0"/>
            <a:ext cx="2789238" cy="2789238"/>
          </a:xfrm>
        </p:spPr>
        <p:txBody>
          <a:bodyPr/>
          <a:lstStyle/>
          <a:p>
            <a:pPr eaLnBrk="1" hangingPunct="1">
              <a:buFontTx/>
              <a:buNone/>
            </a:pPr>
            <a:r>
              <a:rPr lang="en-US" dirty="0"/>
              <a:t>01</a:t>
            </a:r>
          </a:p>
        </p:txBody>
      </p:sp>
      <p:sp>
        <p:nvSpPr>
          <p:cNvPr id="16386" name="Rectangle 2"/>
          <p:cNvSpPr>
            <a:spLocks noGrp="1" noChangeArrowheads="1"/>
          </p:cNvSpPr>
          <p:nvPr>
            <p:ph type="title"/>
          </p:nvPr>
        </p:nvSpPr>
        <p:spPr>
          <a:xfrm>
            <a:off x="2281238" y="2886075"/>
            <a:ext cx="6786562" cy="3362325"/>
          </a:xfrm>
        </p:spPr>
        <p:txBody>
          <a:bodyPr rtlCol="0">
            <a:normAutofit/>
          </a:bodyPr>
          <a:lstStyle/>
          <a:p>
            <a:pPr indent="0" eaLnBrk="1" fontAlgn="auto" hangingPunct="1">
              <a:spcAft>
                <a:spcPts val="0"/>
              </a:spcAft>
              <a:defRPr/>
            </a:pPr>
            <a:r>
              <a:rPr lang="en-US" sz="8800" b="0" dirty="0">
                <a:latin typeface="Impact" pitchFamily="34" charset="0"/>
              </a:rPr>
              <a:t>Proximity</a:t>
            </a:r>
            <a:endParaRPr lang="en-US" sz="8800" b="0" i="1" dirty="0">
              <a:latin typeface="Impact"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indent="0" eaLnBrk="1" hangingPunct="1"/>
            <a:r>
              <a:rPr lang="en-US"/>
              <a:t>Repetition</a:t>
            </a:r>
          </a:p>
        </p:txBody>
      </p:sp>
      <p:sp>
        <p:nvSpPr>
          <p:cNvPr id="86019" name="Rectangle 3"/>
          <p:cNvSpPr>
            <a:spLocks noChangeArrowheads="1"/>
          </p:cNvSpPr>
          <p:nvPr/>
        </p:nvSpPr>
        <p:spPr bwMode="auto">
          <a:xfrm>
            <a:off x="8493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6020" name="Line 4"/>
          <p:cNvSpPr>
            <a:spLocks noChangeShapeType="1"/>
          </p:cNvSpPr>
          <p:nvPr/>
        </p:nvSpPr>
        <p:spPr bwMode="auto">
          <a:xfrm>
            <a:off x="1258888" y="1292225"/>
            <a:ext cx="3400425" cy="0"/>
          </a:xfrm>
          <a:prstGeom prst="line">
            <a:avLst/>
          </a:prstGeom>
          <a:noFill/>
          <a:ln w="12700">
            <a:solidFill>
              <a:schemeClr val="tx1"/>
            </a:solidFill>
            <a:round/>
            <a:headEnd/>
            <a:tailEnd/>
          </a:ln>
        </p:spPr>
        <p:txBody>
          <a:bodyPr/>
          <a:lstStyle/>
          <a:p>
            <a:endParaRPr lang="en-US"/>
          </a:p>
        </p:txBody>
      </p:sp>
      <p:sp>
        <p:nvSpPr>
          <p:cNvPr id="86021"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6022"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6023" name="Line 7"/>
          <p:cNvSpPr>
            <a:spLocks noChangeShapeType="1"/>
          </p:cNvSpPr>
          <p:nvPr/>
        </p:nvSpPr>
        <p:spPr bwMode="auto">
          <a:xfrm>
            <a:off x="1258888" y="6219825"/>
            <a:ext cx="3400425" cy="0"/>
          </a:xfrm>
          <a:prstGeom prst="line">
            <a:avLst/>
          </a:prstGeom>
          <a:noFill/>
          <a:ln w="12700">
            <a:solidFill>
              <a:schemeClr val="tx1"/>
            </a:solidFill>
            <a:round/>
            <a:headEnd/>
            <a:tailEnd/>
          </a:ln>
        </p:spPr>
        <p:txBody>
          <a:bodyPr/>
          <a:lstStyle/>
          <a:p>
            <a:endParaRPr lang="en-US"/>
          </a:p>
        </p:txBody>
      </p:sp>
      <p:sp>
        <p:nvSpPr>
          <p:cNvPr id="86024" name="Line 8"/>
          <p:cNvSpPr>
            <a:spLocks noChangeShapeType="1"/>
          </p:cNvSpPr>
          <p:nvPr/>
        </p:nvSpPr>
        <p:spPr bwMode="auto">
          <a:xfrm>
            <a:off x="2281238" y="1270000"/>
            <a:ext cx="1271587" cy="0"/>
          </a:xfrm>
          <a:prstGeom prst="line">
            <a:avLst/>
          </a:prstGeom>
          <a:noFill/>
          <a:ln w="38100">
            <a:solidFill>
              <a:srgbClr val="000000"/>
            </a:solidFill>
            <a:round/>
            <a:headEnd/>
            <a:tailEnd/>
          </a:ln>
        </p:spPr>
        <p:txBody>
          <a:bodyPr/>
          <a:lstStyle/>
          <a:p>
            <a:endParaRPr lang="en-US"/>
          </a:p>
        </p:txBody>
      </p:sp>
      <p:sp>
        <p:nvSpPr>
          <p:cNvPr id="86025"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6026"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6027" name="Line 11"/>
          <p:cNvSpPr>
            <a:spLocks noChangeShapeType="1"/>
          </p:cNvSpPr>
          <p:nvPr/>
        </p:nvSpPr>
        <p:spPr bwMode="auto">
          <a:xfrm>
            <a:off x="3082925" y="1485900"/>
            <a:ext cx="1576388" cy="0"/>
          </a:xfrm>
          <a:prstGeom prst="line">
            <a:avLst/>
          </a:prstGeom>
          <a:noFill/>
          <a:ln w="38100">
            <a:solidFill>
              <a:srgbClr val="000000"/>
            </a:solidFill>
            <a:round/>
            <a:headEnd/>
            <a:tailEnd/>
          </a:ln>
        </p:spPr>
        <p:txBody>
          <a:bodyPr/>
          <a:lstStyle/>
          <a:p>
            <a:endParaRPr lang="en-US"/>
          </a:p>
        </p:txBody>
      </p:sp>
      <p:sp>
        <p:nvSpPr>
          <p:cNvPr id="86028" name="Line 12"/>
          <p:cNvSpPr>
            <a:spLocks noChangeShapeType="1"/>
          </p:cNvSpPr>
          <p:nvPr/>
        </p:nvSpPr>
        <p:spPr bwMode="auto">
          <a:xfrm>
            <a:off x="3084513" y="2982913"/>
            <a:ext cx="1562100" cy="0"/>
          </a:xfrm>
          <a:prstGeom prst="line">
            <a:avLst/>
          </a:prstGeom>
          <a:noFill/>
          <a:ln w="38100">
            <a:solidFill>
              <a:srgbClr val="000000"/>
            </a:solidFill>
            <a:round/>
            <a:headEnd/>
            <a:tailEnd/>
          </a:ln>
        </p:spPr>
        <p:txBody>
          <a:bodyPr/>
          <a:lstStyle/>
          <a:p>
            <a:endParaRPr lang="en-US"/>
          </a:p>
        </p:txBody>
      </p:sp>
      <p:sp>
        <p:nvSpPr>
          <p:cNvPr id="86029" name="Text Box 14"/>
          <p:cNvSpPr txBox="1">
            <a:spLocks noChangeArrowheads="1"/>
          </p:cNvSpPr>
          <p:nvPr/>
        </p:nvSpPr>
        <p:spPr bwMode="auto">
          <a:xfrm>
            <a:off x="5865813" y="2592388"/>
            <a:ext cx="3278187" cy="701675"/>
          </a:xfrm>
          <a:prstGeom prst="rect">
            <a:avLst/>
          </a:prstGeom>
          <a:noFill/>
          <a:ln w="25400">
            <a:noFill/>
            <a:prstDash val="dash"/>
            <a:miter lim="800000"/>
            <a:headEnd/>
            <a:tailEnd/>
          </a:ln>
        </p:spPr>
        <p:txBody>
          <a:bodyPr>
            <a:spAutoFit/>
          </a:bodyPr>
          <a:lstStyle/>
          <a:p>
            <a:pPr>
              <a:spcBef>
                <a:spcPct val="50000"/>
              </a:spcBef>
            </a:pPr>
            <a:r>
              <a:rPr lang="en-US" sz="4000"/>
              <a:t>Spacing</a:t>
            </a:r>
          </a:p>
        </p:txBody>
      </p:sp>
      <p:sp>
        <p:nvSpPr>
          <p:cNvPr id="86030" name="Line 15"/>
          <p:cNvSpPr>
            <a:spLocks noChangeShapeType="1"/>
          </p:cNvSpPr>
          <p:nvPr/>
        </p:nvSpPr>
        <p:spPr bwMode="auto">
          <a:xfrm flipH="1">
            <a:off x="1371600" y="2820988"/>
            <a:ext cx="4441825" cy="811212"/>
          </a:xfrm>
          <a:prstGeom prst="line">
            <a:avLst/>
          </a:prstGeom>
          <a:noFill/>
          <a:ln w="25400">
            <a:solidFill>
              <a:srgbClr val="FF0000"/>
            </a:solidFill>
            <a:round/>
            <a:headEnd/>
            <a:tailEnd type="triangle" w="med" len="med"/>
          </a:ln>
        </p:spPr>
        <p:txBody>
          <a:bodyPr/>
          <a:lstStyle/>
          <a:p>
            <a:endParaRPr lang="en-US"/>
          </a:p>
        </p:txBody>
      </p:sp>
      <p:sp>
        <p:nvSpPr>
          <p:cNvPr id="86031" name="Line 16"/>
          <p:cNvSpPr>
            <a:spLocks noChangeShapeType="1"/>
          </p:cNvSpPr>
          <p:nvPr/>
        </p:nvSpPr>
        <p:spPr bwMode="auto">
          <a:xfrm flipH="1">
            <a:off x="3175000" y="3017838"/>
            <a:ext cx="2676525" cy="939800"/>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indent="0" eaLnBrk="1" hangingPunct="1"/>
            <a:r>
              <a:rPr lang="en-US"/>
              <a:t>Repetition</a:t>
            </a:r>
          </a:p>
        </p:txBody>
      </p:sp>
      <p:sp>
        <p:nvSpPr>
          <p:cNvPr id="87043" name="Rectangle 3"/>
          <p:cNvSpPr>
            <a:spLocks noChangeArrowheads="1"/>
          </p:cNvSpPr>
          <p:nvPr/>
        </p:nvSpPr>
        <p:spPr bwMode="auto">
          <a:xfrm>
            <a:off x="849313" y="8699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7044" name="Line 4"/>
          <p:cNvSpPr>
            <a:spLocks noChangeShapeType="1"/>
          </p:cNvSpPr>
          <p:nvPr/>
        </p:nvSpPr>
        <p:spPr bwMode="auto">
          <a:xfrm>
            <a:off x="1258888" y="1292225"/>
            <a:ext cx="3400425" cy="0"/>
          </a:xfrm>
          <a:prstGeom prst="line">
            <a:avLst/>
          </a:prstGeom>
          <a:noFill/>
          <a:ln w="12700">
            <a:solidFill>
              <a:schemeClr val="tx1"/>
            </a:solidFill>
            <a:round/>
            <a:headEnd/>
            <a:tailEnd/>
          </a:ln>
        </p:spPr>
        <p:txBody>
          <a:bodyPr/>
          <a:lstStyle/>
          <a:p>
            <a:endParaRPr lang="en-US"/>
          </a:p>
        </p:txBody>
      </p:sp>
      <p:sp>
        <p:nvSpPr>
          <p:cNvPr id="87045" name="Text Box 5"/>
          <p:cNvSpPr txBox="1">
            <a:spLocks noChangeArrowheads="1"/>
          </p:cNvSpPr>
          <p:nvPr/>
        </p:nvSpPr>
        <p:spPr bwMode="auto">
          <a:xfrm>
            <a:off x="11588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7046" name="Text Box 6"/>
          <p:cNvSpPr txBox="1">
            <a:spLocks noChangeArrowheads="1"/>
          </p:cNvSpPr>
          <p:nvPr/>
        </p:nvSpPr>
        <p:spPr bwMode="auto">
          <a:xfrm>
            <a:off x="2989263" y="2971800"/>
            <a:ext cx="1752600" cy="3270250"/>
          </a:xfrm>
          <a:prstGeom prst="rect">
            <a:avLst/>
          </a:prstGeom>
          <a:noFill/>
          <a:ln w="50800">
            <a:noFill/>
            <a:miter lim="800000"/>
            <a:headEnd/>
            <a:tailEnd/>
          </a:ln>
        </p:spPr>
        <p:txBody>
          <a:bodyPr>
            <a:spAutoFit/>
          </a:bodyPr>
          <a:lstStyle/>
          <a:p>
            <a:pPr algn="just">
              <a:tabLst>
                <a:tab pos="180975" algn="l"/>
              </a:tabLst>
            </a:pPr>
            <a:r>
              <a:rPr lang="en-US" sz="800" dirty="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dirty="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dirty="0"/>
          </a:p>
          <a:p>
            <a:pPr algn="just">
              <a:tabLst>
                <a:tab pos="180975" algn="l"/>
              </a:tabLst>
            </a:pPr>
            <a:r>
              <a:rPr lang="en-US" sz="800" dirty="0" err="1">
                <a:latin typeface="Gill Sans Ultra Bold" pitchFamily="34" charset="0"/>
              </a:rPr>
              <a:t>Concluindo</a:t>
            </a:r>
            <a:endParaRPr lang="en-US" sz="800" dirty="0">
              <a:latin typeface="Gill Sans Ultra Bold" pitchFamily="34" charset="0"/>
            </a:endParaRPr>
          </a:p>
          <a:p>
            <a:pPr algn="just">
              <a:tabLst>
                <a:tab pos="180975" algn="l"/>
              </a:tabLst>
            </a:pPr>
            <a:r>
              <a:rPr lang="en-US" sz="800" dirty="0"/>
              <a:t>The quick brown fox jumped over the lazy dog. The quick brown fox jumped over the lazy dog. The quick brown fox jumped over the lazy dog. The quick brown fox jumped over the lazy dog. </a:t>
            </a:r>
          </a:p>
          <a:p>
            <a:pPr algn="just">
              <a:tabLst>
                <a:tab pos="180975" algn="l"/>
              </a:tabLst>
            </a:pPr>
            <a:endParaRPr lang="en-US" sz="800" dirty="0"/>
          </a:p>
        </p:txBody>
      </p:sp>
      <p:sp>
        <p:nvSpPr>
          <p:cNvPr id="87047" name="Line 7"/>
          <p:cNvSpPr>
            <a:spLocks noChangeShapeType="1"/>
          </p:cNvSpPr>
          <p:nvPr/>
        </p:nvSpPr>
        <p:spPr bwMode="auto">
          <a:xfrm>
            <a:off x="1258888" y="6194425"/>
            <a:ext cx="3400425" cy="0"/>
          </a:xfrm>
          <a:prstGeom prst="line">
            <a:avLst/>
          </a:prstGeom>
          <a:noFill/>
          <a:ln w="12700">
            <a:solidFill>
              <a:schemeClr val="tx1"/>
            </a:solidFill>
            <a:round/>
            <a:headEnd/>
            <a:tailEnd/>
          </a:ln>
        </p:spPr>
        <p:txBody>
          <a:bodyPr/>
          <a:lstStyle/>
          <a:p>
            <a:endParaRPr lang="en-US"/>
          </a:p>
        </p:txBody>
      </p:sp>
      <p:sp>
        <p:nvSpPr>
          <p:cNvPr id="87048" name="Line 8"/>
          <p:cNvSpPr>
            <a:spLocks noChangeShapeType="1"/>
          </p:cNvSpPr>
          <p:nvPr/>
        </p:nvSpPr>
        <p:spPr bwMode="auto">
          <a:xfrm>
            <a:off x="2281238" y="1270000"/>
            <a:ext cx="1271587" cy="0"/>
          </a:xfrm>
          <a:prstGeom prst="line">
            <a:avLst/>
          </a:prstGeom>
          <a:noFill/>
          <a:ln w="38100">
            <a:solidFill>
              <a:srgbClr val="000000"/>
            </a:solidFill>
            <a:round/>
            <a:headEnd/>
            <a:tailEnd/>
          </a:ln>
        </p:spPr>
        <p:txBody>
          <a:bodyPr/>
          <a:lstStyle/>
          <a:p>
            <a:endParaRPr lang="en-US"/>
          </a:p>
        </p:txBody>
      </p:sp>
      <p:sp>
        <p:nvSpPr>
          <p:cNvPr id="87049" name="Text Box 9"/>
          <p:cNvSpPr txBox="1">
            <a:spLocks noChangeArrowheads="1"/>
          </p:cNvSpPr>
          <p:nvPr/>
        </p:nvSpPr>
        <p:spPr bwMode="auto">
          <a:xfrm>
            <a:off x="11684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7050" name="Picture 10" descr="rose"/>
          <p:cNvPicPr>
            <a:picLocks noChangeAspect="1" noChangeArrowheads="1"/>
          </p:cNvPicPr>
          <p:nvPr/>
        </p:nvPicPr>
        <p:blipFill>
          <a:blip r:embed="rId2" cstate="print"/>
          <a:srcRect/>
          <a:stretch>
            <a:fillRect/>
          </a:stretch>
        </p:blipFill>
        <p:spPr bwMode="auto">
          <a:xfrm>
            <a:off x="3086100" y="1484313"/>
            <a:ext cx="1568450" cy="1482725"/>
          </a:xfrm>
          <a:prstGeom prst="rect">
            <a:avLst/>
          </a:prstGeom>
          <a:noFill/>
          <a:ln w="9525">
            <a:noFill/>
            <a:miter lim="800000"/>
            <a:headEnd/>
            <a:tailEnd/>
          </a:ln>
        </p:spPr>
      </p:pic>
      <p:sp>
        <p:nvSpPr>
          <p:cNvPr id="87051" name="Line 11"/>
          <p:cNvSpPr>
            <a:spLocks noChangeShapeType="1"/>
          </p:cNvSpPr>
          <p:nvPr/>
        </p:nvSpPr>
        <p:spPr bwMode="auto">
          <a:xfrm>
            <a:off x="3082925" y="1485900"/>
            <a:ext cx="1576388" cy="0"/>
          </a:xfrm>
          <a:prstGeom prst="line">
            <a:avLst/>
          </a:prstGeom>
          <a:noFill/>
          <a:ln w="38100">
            <a:solidFill>
              <a:srgbClr val="000000"/>
            </a:solidFill>
            <a:round/>
            <a:headEnd/>
            <a:tailEnd/>
          </a:ln>
        </p:spPr>
        <p:txBody>
          <a:bodyPr/>
          <a:lstStyle/>
          <a:p>
            <a:endParaRPr lang="en-US"/>
          </a:p>
        </p:txBody>
      </p:sp>
      <p:sp>
        <p:nvSpPr>
          <p:cNvPr id="87052" name="Line 12"/>
          <p:cNvSpPr>
            <a:spLocks noChangeShapeType="1"/>
          </p:cNvSpPr>
          <p:nvPr/>
        </p:nvSpPr>
        <p:spPr bwMode="auto">
          <a:xfrm>
            <a:off x="3084513" y="2982913"/>
            <a:ext cx="1562100" cy="0"/>
          </a:xfrm>
          <a:prstGeom prst="line">
            <a:avLst/>
          </a:prstGeom>
          <a:noFill/>
          <a:ln w="38100">
            <a:solidFill>
              <a:srgbClr val="000000"/>
            </a:solidFill>
            <a:round/>
            <a:headEnd/>
            <a:tailEnd/>
          </a:ln>
        </p:spPr>
        <p:txBody>
          <a:bodyPr/>
          <a:lstStyle/>
          <a:p>
            <a:endParaRPr lang="en-US"/>
          </a:p>
        </p:txBody>
      </p:sp>
      <p:sp>
        <p:nvSpPr>
          <p:cNvPr id="87053" name="Text Box 13"/>
          <p:cNvSpPr txBox="1">
            <a:spLocks noChangeArrowheads="1"/>
          </p:cNvSpPr>
          <p:nvPr/>
        </p:nvSpPr>
        <p:spPr bwMode="auto">
          <a:xfrm>
            <a:off x="6545263" y="3259138"/>
            <a:ext cx="2193925" cy="701675"/>
          </a:xfrm>
          <a:prstGeom prst="rect">
            <a:avLst/>
          </a:prstGeom>
          <a:noFill/>
          <a:ln w="25400">
            <a:noFill/>
            <a:prstDash val="dash"/>
            <a:miter lim="800000"/>
            <a:headEnd/>
            <a:tailEnd/>
          </a:ln>
        </p:spPr>
        <p:txBody>
          <a:bodyPr>
            <a:spAutoFit/>
          </a:bodyPr>
          <a:lstStyle/>
          <a:p>
            <a:pPr>
              <a:spcBef>
                <a:spcPct val="50000"/>
              </a:spcBef>
            </a:pPr>
            <a:r>
              <a:rPr lang="en-US" sz="4000"/>
              <a:t>Width</a:t>
            </a:r>
          </a:p>
        </p:txBody>
      </p:sp>
      <p:sp>
        <p:nvSpPr>
          <p:cNvPr id="87054" name="Line 14"/>
          <p:cNvSpPr>
            <a:spLocks noChangeShapeType="1"/>
          </p:cNvSpPr>
          <p:nvPr/>
        </p:nvSpPr>
        <p:spPr bwMode="auto">
          <a:xfrm flipH="1">
            <a:off x="4584700" y="3697288"/>
            <a:ext cx="1960563" cy="2389187"/>
          </a:xfrm>
          <a:prstGeom prst="line">
            <a:avLst/>
          </a:prstGeom>
          <a:noFill/>
          <a:ln w="25400">
            <a:solidFill>
              <a:srgbClr val="FF0000"/>
            </a:solidFill>
            <a:round/>
            <a:headEnd/>
            <a:tailEnd type="triangle" w="med" len="med"/>
          </a:ln>
        </p:spPr>
        <p:txBody>
          <a:bodyPr/>
          <a:lstStyle/>
          <a:p>
            <a:endParaRPr lang="en-US"/>
          </a:p>
        </p:txBody>
      </p:sp>
      <p:sp>
        <p:nvSpPr>
          <p:cNvPr id="87055" name="Line 15"/>
          <p:cNvSpPr>
            <a:spLocks noChangeShapeType="1"/>
          </p:cNvSpPr>
          <p:nvPr/>
        </p:nvSpPr>
        <p:spPr bwMode="auto">
          <a:xfrm flipH="1">
            <a:off x="2690813" y="3617913"/>
            <a:ext cx="3802062" cy="2455862"/>
          </a:xfrm>
          <a:prstGeom prst="line">
            <a:avLst/>
          </a:prstGeom>
          <a:noFill/>
          <a:ln w="25400">
            <a:solidFill>
              <a:srgbClr val="FF0000"/>
            </a:solidFill>
            <a:round/>
            <a:headEnd/>
            <a:tailEnd type="triangle" w="med" len="med"/>
          </a:ln>
        </p:spPr>
        <p:txBody>
          <a:bodyPr/>
          <a:lstStyle/>
          <a:p>
            <a:endParaRPr lang="en-US"/>
          </a:p>
        </p:txBody>
      </p:sp>
      <p:sp>
        <p:nvSpPr>
          <p:cNvPr id="87056" name="Line 16"/>
          <p:cNvSpPr>
            <a:spLocks noChangeShapeType="1"/>
          </p:cNvSpPr>
          <p:nvPr/>
        </p:nvSpPr>
        <p:spPr bwMode="auto">
          <a:xfrm flipH="1" flipV="1">
            <a:off x="4781550" y="1411288"/>
            <a:ext cx="1711325" cy="2076450"/>
          </a:xfrm>
          <a:prstGeom prst="line">
            <a:avLst/>
          </a:prstGeom>
          <a:noFill/>
          <a:ln w="25400">
            <a:solidFill>
              <a:srgbClr val="FF0000"/>
            </a:solidFill>
            <a:round/>
            <a:headEnd/>
            <a:tailEnd type="triangle" w="med" len="med"/>
          </a:ln>
        </p:spPr>
        <p:txBody>
          <a:bodyPr/>
          <a:lstStyle/>
          <a:p>
            <a:endParaRPr lang="en-US"/>
          </a:p>
        </p:txBody>
      </p:sp>
      <p:sp>
        <p:nvSpPr>
          <p:cNvPr id="87057" name="AutoShape 17"/>
          <p:cNvSpPr>
            <a:spLocks/>
          </p:cNvSpPr>
          <p:nvPr/>
        </p:nvSpPr>
        <p:spPr bwMode="auto">
          <a:xfrm rot="5400000" flipV="1">
            <a:off x="3721100" y="5291138"/>
            <a:ext cx="274637" cy="1671638"/>
          </a:xfrm>
          <a:prstGeom prst="rightBrace">
            <a:avLst>
              <a:gd name="adj1" fmla="val 50723"/>
              <a:gd name="adj2" fmla="val 50000"/>
            </a:avLst>
          </a:prstGeom>
          <a:noFill/>
          <a:ln w="25400">
            <a:solidFill>
              <a:srgbClr val="FF0000"/>
            </a:solidFill>
            <a:round/>
            <a:headEnd/>
            <a:tailEnd type="triangle" w="med" len="med"/>
          </a:ln>
        </p:spPr>
        <p:txBody>
          <a:bodyPr wrap="none" anchor="ctr"/>
          <a:lstStyle/>
          <a:p>
            <a:endParaRPr lang="pt-PT"/>
          </a:p>
        </p:txBody>
      </p:sp>
      <p:sp>
        <p:nvSpPr>
          <p:cNvPr id="87058" name="AutoShape 18"/>
          <p:cNvSpPr>
            <a:spLocks/>
          </p:cNvSpPr>
          <p:nvPr/>
        </p:nvSpPr>
        <p:spPr bwMode="auto">
          <a:xfrm rot="5400000" flipV="1">
            <a:off x="1900238" y="5257800"/>
            <a:ext cx="274638" cy="1671637"/>
          </a:xfrm>
          <a:prstGeom prst="rightBrace">
            <a:avLst>
              <a:gd name="adj1" fmla="val 50722"/>
              <a:gd name="adj2" fmla="val 50000"/>
            </a:avLst>
          </a:prstGeom>
          <a:noFill/>
          <a:ln w="25400">
            <a:solidFill>
              <a:srgbClr val="FF0000"/>
            </a:solidFill>
            <a:round/>
            <a:headEnd/>
            <a:tailEnd type="triangle" w="med" len="med"/>
          </a:ln>
        </p:spPr>
        <p:txBody>
          <a:bodyPr wrap="none" anchor="ctr"/>
          <a:lstStyle/>
          <a:p>
            <a:endParaRPr lang="pt-PT"/>
          </a:p>
        </p:txBody>
      </p:sp>
      <p:sp>
        <p:nvSpPr>
          <p:cNvPr id="87059" name="AutoShape 19"/>
          <p:cNvSpPr>
            <a:spLocks/>
          </p:cNvSpPr>
          <p:nvPr/>
        </p:nvSpPr>
        <p:spPr bwMode="auto">
          <a:xfrm rot="-5400000">
            <a:off x="3760788" y="528638"/>
            <a:ext cx="274637" cy="1671637"/>
          </a:xfrm>
          <a:prstGeom prst="rightBrace">
            <a:avLst>
              <a:gd name="adj1" fmla="val 50723"/>
              <a:gd name="adj2" fmla="val 50000"/>
            </a:avLst>
          </a:prstGeom>
          <a:noFill/>
          <a:ln w="25400">
            <a:solidFill>
              <a:srgbClr val="FF0000"/>
            </a:solidFill>
            <a:round/>
            <a:headEnd/>
            <a:tailEnd type="triangle" w="med" len="med"/>
          </a:ln>
        </p:spPr>
        <p:txBody>
          <a:bodyPr wrap="none" anchor="ctr"/>
          <a:lstStyle/>
          <a:p>
            <a:endParaRPr lang="pt-PT"/>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indent="0" eaLnBrk="1" hangingPunct="1"/>
            <a:r>
              <a:rPr lang="en-US"/>
              <a:t>Document-wide repetition</a:t>
            </a:r>
          </a:p>
        </p:txBody>
      </p:sp>
      <p:sp>
        <p:nvSpPr>
          <p:cNvPr id="88067" name="Rectangle 3"/>
          <p:cNvSpPr>
            <a:spLocks noChangeArrowheads="1"/>
          </p:cNvSpPr>
          <p:nvPr/>
        </p:nvSpPr>
        <p:spPr bwMode="auto">
          <a:xfrm>
            <a:off x="227013" y="882650"/>
            <a:ext cx="4216400" cy="5821363"/>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8068" name="Line 4"/>
          <p:cNvSpPr>
            <a:spLocks noChangeShapeType="1"/>
          </p:cNvSpPr>
          <p:nvPr/>
        </p:nvSpPr>
        <p:spPr bwMode="auto">
          <a:xfrm>
            <a:off x="636588" y="1292225"/>
            <a:ext cx="3400425" cy="0"/>
          </a:xfrm>
          <a:prstGeom prst="line">
            <a:avLst/>
          </a:prstGeom>
          <a:noFill/>
          <a:ln w="12700">
            <a:solidFill>
              <a:schemeClr val="tx1"/>
            </a:solidFill>
            <a:round/>
            <a:headEnd/>
            <a:tailEnd/>
          </a:ln>
        </p:spPr>
        <p:txBody>
          <a:bodyPr/>
          <a:lstStyle/>
          <a:p>
            <a:endParaRPr lang="en-US"/>
          </a:p>
        </p:txBody>
      </p:sp>
      <p:sp>
        <p:nvSpPr>
          <p:cNvPr id="88069" name="Text Box 5"/>
          <p:cNvSpPr txBox="1">
            <a:spLocks noChangeArrowheads="1"/>
          </p:cNvSpPr>
          <p:nvPr/>
        </p:nvSpPr>
        <p:spPr bwMode="auto">
          <a:xfrm>
            <a:off x="536575" y="1390650"/>
            <a:ext cx="1744663" cy="4797425"/>
          </a:xfrm>
          <a:prstGeom prst="rect">
            <a:avLst/>
          </a:prstGeom>
          <a:noFill/>
          <a:ln w="50800">
            <a:noFill/>
            <a:miter lim="800000"/>
            <a:headEnd/>
            <a:tailEnd/>
          </a:ln>
        </p:spPr>
        <p:txBody>
          <a:bodyPr>
            <a:spAutoFit/>
          </a:bodyPr>
          <a:lstStyle/>
          <a:p>
            <a:pPr algn="just">
              <a:spcBef>
                <a:spcPct val="50000"/>
              </a:spcBef>
              <a:tabLst>
                <a:tab pos="180975" algn="l"/>
              </a:tabLst>
            </a:pPr>
            <a:r>
              <a:rPr lang="en-US" sz="1200">
                <a:latin typeface="Gill Sans Ultra Bold" pitchFamily="34" charset="0"/>
              </a:rPr>
              <a:t>O Grande Tema</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É importante…</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The quick brown fox jumped over the lazy dog. The quick brown fox</a:t>
            </a:r>
          </a:p>
          <a:p>
            <a:pPr algn="just">
              <a:tabLst>
                <a:tab pos="180975" algn="l"/>
              </a:tabLst>
            </a:pPr>
            <a:endParaRPr lang="en-US" sz="800">
              <a:latin typeface="Gill Sans Ultra Bold" pitchFamily="34" charset="0"/>
            </a:endParaRPr>
          </a:p>
          <a:p>
            <a:pPr algn="just">
              <a:tabLst>
                <a:tab pos="180975" algn="l"/>
              </a:tabLst>
            </a:pPr>
            <a:r>
              <a:rPr lang="en-US" sz="800">
                <a:latin typeface="Gill Sans Ultra Bold" pitchFamily="34" charset="0"/>
              </a:rPr>
              <a:t>Outra Secção</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That goes away without  </a:t>
            </a:r>
          </a:p>
          <a:p>
            <a:pPr algn="just">
              <a:tabLst>
                <a:tab pos="180975" algn="l"/>
              </a:tabLst>
            </a:pPr>
            <a:endParaRPr lang="en-US" sz="800"/>
          </a:p>
        </p:txBody>
      </p:sp>
      <p:sp>
        <p:nvSpPr>
          <p:cNvPr id="88070" name="Text Box 6"/>
          <p:cNvSpPr txBox="1">
            <a:spLocks noChangeArrowheads="1"/>
          </p:cNvSpPr>
          <p:nvPr/>
        </p:nvSpPr>
        <p:spPr bwMode="auto">
          <a:xfrm>
            <a:off x="2366963" y="2971800"/>
            <a:ext cx="1752600" cy="327025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Concluindo</a:t>
            </a:r>
          </a:p>
          <a:p>
            <a:pPr algn="just">
              <a:tabLst>
                <a:tab pos="180975" algn="l"/>
              </a:tabLst>
            </a:pPr>
            <a:r>
              <a:rPr lang="en-US" sz="800"/>
              <a:t>The quick brown fox jumped over the lazy dog. The quick brown fox jumped over the lazy dog. The quick brown fox jumped over the lazy dog. The quick brown fox jumped over the lazy dog. </a:t>
            </a:r>
          </a:p>
          <a:p>
            <a:pPr algn="just">
              <a:tabLst>
                <a:tab pos="180975" algn="l"/>
              </a:tabLst>
            </a:pPr>
            <a:endParaRPr lang="en-US" sz="800"/>
          </a:p>
        </p:txBody>
      </p:sp>
      <p:sp>
        <p:nvSpPr>
          <p:cNvPr id="88071" name="Line 7"/>
          <p:cNvSpPr>
            <a:spLocks noChangeShapeType="1"/>
          </p:cNvSpPr>
          <p:nvPr/>
        </p:nvSpPr>
        <p:spPr bwMode="auto">
          <a:xfrm>
            <a:off x="636588" y="6156325"/>
            <a:ext cx="3400425" cy="0"/>
          </a:xfrm>
          <a:prstGeom prst="line">
            <a:avLst/>
          </a:prstGeom>
          <a:noFill/>
          <a:ln w="12700">
            <a:solidFill>
              <a:schemeClr val="tx1"/>
            </a:solidFill>
            <a:round/>
            <a:headEnd/>
            <a:tailEnd/>
          </a:ln>
        </p:spPr>
        <p:txBody>
          <a:bodyPr/>
          <a:lstStyle/>
          <a:p>
            <a:endParaRPr lang="en-US"/>
          </a:p>
        </p:txBody>
      </p:sp>
      <p:sp>
        <p:nvSpPr>
          <p:cNvPr id="88072" name="Line 8"/>
          <p:cNvSpPr>
            <a:spLocks noChangeShapeType="1"/>
          </p:cNvSpPr>
          <p:nvPr/>
        </p:nvSpPr>
        <p:spPr bwMode="auto">
          <a:xfrm>
            <a:off x="1658938" y="1270000"/>
            <a:ext cx="1271587" cy="0"/>
          </a:xfrm>
          <a:prstGeom prst="line">
            <a:avLst/>
          </a:prstGeom>
          <a:noFill/>
          <a:ln w="38100">
            <a:solidFill>
              <a:srgbClr val="000000"/>
            </a:solidFill>
            <a:round/>
            <a:headEnd/>
            <a:tailEnd/>
          </a:ln>
        </p:spPr>
        <p:txBody>
          <a:bodyPr/>
          <a:lstStyle/>
          <a:p>
            <a:endParaRPr lang="en-US"/>
          </a:p>
        </p:txBody>
      </p:sp>
      <p:sp>
        <p:nvSpPr>
          <p:cNvPr id="88073" name="Text Box 9"/>
          <p:cNvSpPr txBox="1">
            <a:spLocks noChangeArrowheads="1"/>
          </p:cNvSpPr>
          <p:nvPr/>
        </p:nvSpPr>
        <p:spPr bwMode="auto">
          <a:xfrm>
            <a:off x="546100" y="6181725"/>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23</a:t>
            </a:r>
          </a:p>
        </p:txBody>
      </p:sp>
      <p:pic>
        <p:nvPicPr>
          <p:cNvPr id="88074" name="Picture 10" descr="rose"/>
          <p:cNvPicPr>
            <a:picLocks noChangeAspect="1" noChangeArrowheads="1"/>
          </p:cNvPicPr>
          <p:nvPr/>
        </p:nvPicPr>
        <p:blipFill>
          <a:blip r:embed="rId2" cstate="print"/>
          <a:srcRect/>
          <a:stretch>
            <a:fillRect/>
          </a:stretch>
        </p:blipFill>
        <p:spPr bwMode="auto">
          <a:xfrm>
            <a:off x="2463800" y="1484313"/>
            <a:ext cx="1568450" cy="1482725"/>
          </a:xfrm>
          <a:prstGeom prst="rect">
            <a:avLst/>
          </a:prstGeom>
          <a:noFill/>
          <a:ln w="9525">
            <a:noFill/>
            <a:miter lim="800000"/>
            <a:headEnd/>
            <a:tailEnd/>
          </a:ln>
        </p:spPr>
      </p:pic>
      <p:sp>
        <p:nvSpPr>
          <p:cNvPr id="88075" name="Line 11"/>
          <p:cNvSpPr>
            <a:spLocks noChangeShapeType="1"/>
          </p:cNvSpPr>
          <p:nvPr/>
        </p:nvSpPr>
        <p:spPr bwMode="auto">
          <a:xfrm>
            <a:off x="2460625" y="1485900"/>
            <a:ext cx="1576388" cy="0"/>
          </a:xfrm>
          <a:prstGeom prst="line">
            <a:avLst/>
          </a:prstGeom>
          <a:noFill/>
          <a:ln w="38100">
            <a:solidFill>
              <a:srgbClr val="000000"/>
            </a:solidFill>
            <a:round/>
            <a:headEnd/>
            <a:tailEnd/>
          </a:ln>
        </p:spPr>
        <p:txBody>
          <a:bodyPr/>
          <a:lstStyle/>
          <a:p>
            <a:endParaRPr lang="en-US"/>
          </a:p>
        </p:txBody>
      </p:sp>
      <p:sp>
        <p:nvSpPr>
          <p:cNvPr id="88076" name="Line 12"/>
          <p:cNvSpPr>
            <a:spLocks noChangeShapeType="1"/>
          </p:cNvSpPr>
          <p:nvPr/>
        </p:nvSpPr>
        <p:spPr bwMode="auto">
          <a:xfrm>
            <a:off x="2462213" y="2982913"/>
            <a:ext cx="1562100" cy="0"/>
          </a:xfrm>
          <a:prstGeom prst="line">
            <a:avLst/>
          </a:prstGeom>
          <a:noFill/>
          <a:ln w="38100">
            <a:solidFill>
              <a:srgbClr val="000000"/>
            </a:solidFill>
            <a:round/>
            <a:headEnd/>
            <a:tailEnd/>
          </a:ln>
        </p:spPr>
        <p:txBody>
          <a:bodyPr/>
          <a:lstStyle/>
          <a:p>
            <a:endParaRPr lang="en-US"/>
          </a:p>
        </p:txBody>
      </p:sp>
      <p:sp>
        <p:nvSpPr>
          <p:cNvPr id="88077" name="Rectangle 14"/>
          <p:cNvSpPr>
            <a:spLocks noChangeArrowheads="1"/>
          </p:cNvSpPr>
          <p:nvPr/>
        </p:nvSpPr>
        <p:spPr bwMode="auto">
          <a:xfrm>
            <a:off x="4689475" y="884238"/>
            <a:ext cx="4216400" cy="5821362"/>
          </a:xfrm>
          <a:prstGeom prst="rect">
            <a:avLst/>
          </a:prstGeom>
          <a:solidFill>
            <a:srgbClr val="FFFF99"/>
          </a:solidFill>
          <a:ln w="50800">
            <a:noFill/>
            <a:miter lim="800000"/>
            <a:headEnd/>
            <a:tailEnd/>
          </a:ln>
        </p:spPr>
        <p:txBody>
          <a:bodyPr wrap="none" anchor="ctr"/>
          <a:lstStyle/>
          <a:p>
            <a:pPr algn="ctr"/>
            <a:endParaRPr lang="pt-PT">
              <a:latin typeface="Gill Sans Ultra Bold Condensed" pitchFamily="34" charset="0"/>
            </a:endParaRPr>
          </a:p>
        </p:txBody>
      </p:sp>
      <p:sp>
        <p:nvSpPr>
          <p:cNvPr id="88078" name="Line 15"/>
          <p:cNvSpPr>
            <a:spLocks noChangeShapeType="1"/>
          </p:cNvSpPr>
          <p:nvPr/>
        </p:nvSpPr>
        <p:spPr bwMode="auto">
          <a:xfrm>
            <a:off x="5086350" y="1293813"/>
            <a:ext cx="3400425" cy="0"/>
          </a:xfrm>
          <a:prstGeom prst="line">
            <a:avLst/>
          </a:prstGeom>
          <a:noFill/>
          <a:ln w="12700">
            <a:solidFill>
              <a:schemeClr val="tx1"/>
            </a:solidFill>
            <a:round/>
            <a:headEnd/>
            <a:tailEnd/>
          </a:ln>
        </p:spPr>
        <p:txBody>
          <a:bodyPr/>
          <a:lstStyle/>
          <a:p>
            <a:endParaRPr lang="en-US"/>
          </a:p>
        </p:txBody>
      </p:sp>
      <p:sp>
        <p:nvSpPr>
          <p:cNvPr id="88079" name="Text Box 16"/>
          <p:cNvSpPr txBox="1">
            <a:spLocks noChangeArrowheads="1"/>
          </p:cNvSpPr>
          <p:nvPr/>
        </p:nvSpPr>
        <p:spPr bwMode="auto">
          <a:xfrm>
            <a:off x="4986338" y="1392238"/>
            <a:ext cx="1744662" cy="2781300"/>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The quick brown fox jumped over the lazy dog. The quick brown fox jumped over the lazy dog. The quick brown fox jumped over the lazy dog. The quick brown </a:t>
            </a:r>
          </a:p>
          <a:p>
            <a:pPr algn="just">
              <a:tabLst>
                <a:tab pos="180975" algn="l"/>
              </a:tabLst>
            </a:pPr>
            <a:endParaRPr lang="en-US" sz="800"/>
          </a:p>
          <a:p>
            <a:pPr algn="just">
              <a:tabLst>
                <a:tab pos="180975" algn="l"/>
              </a:tabLst>
            </a:pPr>
            <a:r>
              <a:rPr lang="en-US" sz="800">
                <a:latin typeface="Gill Sans Ultra Bold" pitchFamily="34" charset="0"/>
              </a:rPr>
              <a:t>Outra Coisa</a:t>
            </a:r>
          </a:p>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when it is a</a:t>
            </a:r>
          </a:p>
        </p:txBody>
      </p:sp>
      <p:sp>
        <p:nvSpPr>
          <p:cNvPr id="88080" name="Text Box 17"/>
          <p:cNvSpPr txBox="1">
            <a:spLocks noChangeArrowheads="1"/>
          </p:cNvSpPr>
          <p:nvPr/>
        </p:nvSpPr>
        <p:spPr bwMode="auto">
          <a:xfrm>
            <a:off x="6816725" y="1393825"/>
            <a:ext cx="1752600" cy="2903538"/>
          </a:xfrm>
          <a:prstGeom prst="rect">
            <a:avLst/>
          </a:prstGeom>
          <a:noFill/>
          <a:ln w="50800">
            <a:noFill/>
            <a:miter lim="800000"/>
            <a:headEnd/>
            <a:tailEnd/>
          </a:ln>
        </p:spPr>
        <p:txBody>
          <a:bodyPr>
            <a:spAutoFit/>
          </a:bodyPr>
          <a:lstStyle/>
          <a:p>
            <a:pPr algn="just">
              <a:tabLst>
                <a:tab pos="180975" algn="l"/>
              </a:tabLst>
            </a:pPr>
            <a:r>
              <a:rPr lang="en-US" sz="800"/>
              <a:t>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r>
              <a:rPr lang="en-US" sz="800"/>
              <a:t>	The quick brown fox jumped over the lazy dog. The quick brown fox jumped over the lazy dog. The quick brown fox jumped over the lazy dog. The quick brown fox jumped over the lazy dog. The quick brown fox jumped over the lazy dog. The quick brown fox jumped over the lazy dog. The quick brown fox jumped over the lazy dog. </a:t>
            </a:r>
          </a:p>
          <a:p>
            <a:pPr algn="just">
              <a:tabLst>
                <a:tab pos="180975" algn="l"/>
              </a:tabLst>
            </a:pPr>
            <a:endParaRPr lang="en-US" sz="800"/>
          </a:p>
          <a:p>
            <a:pPr algn="just">
              <a:tabLst>
                <a:tab pos="180975" algn="l"/>
              </a:tabLst>
            </a:pPr>
            <a:r>
              <a:rPr lang="en-US" sz="800">
                <a:latin typeface="Gill Sans Ultra Bold" pitchFamily="34" charset="0"/>
              </a:rPr>
              <a:t>E Mais Ainda</a:t>
            </a:r>
          </a:p>
          <a:p>
            <a:pPr algn="just">
              <a:tabLst>
                <a:tab pos="180975" algn="l"/>
              </a:tabLst>
            </a:pPr>
            <a:r>
              <a:rPr lang="en-US" sz="800"/>
              <a:t>The quick brown fox jumped over the lazy dog. The quick brown fox. The quick brown fox jumped over as</a:t>
            </a:r>
          </a:p>
          <a:p>
            <a:pPr algn="just">
              <a:tabLst>
                <a:tab pos="180975" algn="l"/>
              </a:tabLst>
            </a:pPr>
            <a:endParaRPr lang="en-US" sz="800"/>
          </a:p>
        </p:txBody>
      </p:sp>
      <p:sp>
        <p:nvSpPr>
          <p:cNvPr id="88081" name="Line 18"/>
          <p:cNvSpPr>
            <a:spLocks noChangeShapeType="1"/>
          </p:cNvSpPr>
          <p:nvPr/>
        </p:nvSpPr>
        <p:spPr bwMode="auto">
          <a:xfrm>
            <a:off x="5086350" y="6221413"/>
            <a:ext cx="3400425" cy="0"/>
          </a:xfrm>
          <a:prstGeom prst="line">
            <a:avLst/>
          </a:prstGeom>
          <a:noFill/>
          <a:ln w="12700">
            <a:solidFill>
              <a:schemeClr val="tx1"/>
            </a:solidFill>
            <a:round/>
            <a:headEnd/>
            <a:tailEnd/>
          </a:ln>
        </p:spPr>
        <p:txBody>
          <a:bodyPr/>
          <a:lstStyle/>
          <a:p>
            <a:endParaRPr lang="en-US"/>
          </a:p>
        </p:txBody>
      </p:sp>
      <p:sp>
        <p:nvSpPr>
          <p:cNvPr id="88082" name="Line 19"/>
          <p:cNvSpPr>
            <a:spLocks noChangeShapeType="1"/>
          </p:cNvSpPr>
          <p:nvPr/>
        </p:nvSpPr>
        <p:spPr bwMode="auto">
          <a:xfrm>
            <a:off x="6108700" y="1271588"/>
            <a:ext cx="1271588" cy="0"/>
          </a:xfrm>
          <a:prstGeom prst="line">
            <a:avLst/>
          </a:prstGeom>
          <a:noFill/>
          <a:ln w="38100">
            <a:solidFill>
              <a:srgbClr val="000000"/>
            </a:solidFill>
            <a:round/>
            <a:headEnd/>
            <a:tailEnd/>
          </a:ln>
        </p:spPr>
        <p:txBody>
          <a:bodyPr/>
          <a:lstStyle/>
          <a:p>
            <a:endParaRPr lang="en-US"/>
          </a:p>
        </p:txBody>
      </p:sp>
      <p:sp>
        <p:nvSpPr>
          <p:cNvPr id="88083" name="Text Box 20"/>
          <p:cNvSpPr txBox="1">
            <a:spLocks noChangeArrowheads="1"/>
          </p:cNvSpPr>
          <p:nvPr/>
        </p:nvSpPr>
        <p:spPr bwMode="auto">
          <a:xfrm>
            <a:off x="8281988" y="6183313"/>
            <a:ext cx="342900" cy="228600"/>
          </a:xfrm>
          <a:prstGeom prst="rect">
            <a:avLst/>
          </a:prstGeom>
          <a:noFill/>
          <a:ln w="25400">
            <a:noFill/>
            <a:prstDash val="dash"/>
            <a:miter lim="800000"/>
            <a:headEnd/>
            <a:tailEnd/>
          </a:ln>
        </p:spPr>
        <p:txBody>
          <a:bodyPr>
            <a:spAutoFit/>
          </a:bodyPr>
          <a:lstStyle/>
          <a:p>
            <a:pPr>
              <a:spcBef>
                <a:spcPct val="50000"/>
              </a:spcBef>
            </a:pPr>
            <a:r>
              <a:rPr lang="en-US" sz="900">
                <a:solidFill>
                  <a:srgbClr val="000000"/>
                </a:solidFill>
              </a:rPr>
              <a:t>24</a:t>
            </a:r>
          </a:p>
        </p:txBody>
      </p:sp>
      <p:pic>
        <p:nvPicPr>
          <p:cNvPr id="88084" name="Picture 25" descr="airplane"/>
          <p:cNvPicPr>
            <a:picLocks noChangeAspect="1" noChangeArrowheads="1"/>
          </p:cNvPicPr>
          <p:nvPr/>
        </p:nvPicPr>
        <p:blipFill>
          <a:blip r:embed="rId3" cstate="print"/>
          <a:srcRect/>
          <a:stretch>
            <a:fillRect/>
          </a:stretch>
        </p:blipFill>
        <p:spPr bwMode="auto">
          <a:xfrm>
            <a:off x="5080000" y="4305300"/>
            <a:ext cx="3398838" cy="1754188"/>
          </a:xfrm>
          <a:prstGeom prst="rect">
            <a:avLst/>
          </a:prstGeom>
          <a:noFill/>
          <a:ln w="9525">
            <a:noFill/>
            <a:miter lim="800000"/>
            <a:headEnd/>
            <a:tailEnd/>
          </a:ln>
        </p:spPr>
      </p:pic>
      <p:sp>
        <p:nvSpPr>
          <p:cNvPr id="88085" name="Line 26"/>
          <p:cNvSpPr>
            <a:spLocks noChangeShapeType="1"/>
          </p:cNvSpPr>
          <p:nvPr/>
        </p:nvSpPr>
        <p:spPr bwMode="auto">
          <a:xfrm>
            <a:off x="5080000" y="4297363"/>
            <a:ext cx="3400425" cy="0"/>
          </a:xfrm>
          <a:prstGeom prst="line">
            <a:avLst/>
          </a:prstGeom>
          <a:noFill/>
          <a:ln w="38100">
            <a:solidFill>
              <a:srgbClr val="000000"/>
            </a:solidFill>
            <a:round/>
            <a:headEnd/>
            <a:tailEnd/>
          </a:ln>
        </p:spPr>
        <p:txBody>
          <a:bodyPr/>
          <a:lstStyle/>
          <a:p>
            <a:endParaRPr lang="en-US"/>
          </a:p>
        </p:txBody>
      </p:sp>
      <p:sp>
        <p:nvSpPr>
          <p:cNvPr id="88086" name="Line 28"/>
          <p:cNvSpPr>
            <a:spLocks noChangeShapeType="1"/>
          </p:cNvSpPr>
          <p:nvPr/>
        </p:nvSpPr>
        <p:spPr bwMode="auto">
          <a:xfrm>
            <a:off x="5086350" y="6065838"/>
            <a:ext cx="3395663" cy="0"/>
          </a:xfrm>
          <a:prstGeom prst="line">
            <a:avLst/>
          </a:prstGeom>
          <a:noFill/>
          <a:ln w="38100">
            <a:solidFill>
              <a:srgbClr val="000000"/>
            </a:solidFill>
            <a:round/>
            <a:headEnd/>
            <a:tailEnd/>
          </a:ln>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Placeholder 3"/>
          <p:cNvSpPr>
            <a:spLocks noGrp="1"/>
          </p:cNvSpPr>
          <p:nvPr>
            <p:ph type="body" sz="quarter" idx="11"/>
          </p:nvPr>
        </p:nvSpPr>
        <p:spPr/>
        <p:txBody>
          <a:bodyPr/>
          <a:lstStyle/>
          <a:p>
            <a:pPr marL="0" indent="0" eaLnBrk="1" hangingPunct="1"/>
            <a:endParaRPr lang="pt-PT"/>
          </a:p>
        </p:txBody>
      </p:sp>
      <p:sp>
        <p:nvSpPr>
          <p:cNvPr id="89091" name="Rectangle 3"/>
          <p:cNvSpPr>
            <a:spLocks noGrp="1" noChangeArrowheads="1"/>
          </p:cNvSpPr>
          <p:nvPr>
            <p:ph type="body" sz="quarter" idx="10"/>
          </p:nvPr>
        </p:nvSpPr>
        <p:spPr>
          <a:xfrm>
            <a:off x="0" y="0"/>
            <a:ext cx="2789238" cy="2789238"/>
          </a:xfrm>
        </p:spPr>
        <p:txBody>
          <a:bodyPr/>
          <a:lstStyle/>
          <a:p>
            <a:pPr eaLnBrk="1" hangingPunct="1">
              <a:buFontTx/>
              <a:buNone/>
            </a:pPr>
            <a:r>
              <a:rPr lang="en-US"/>
              <a:t>04</a:t>
            </a:r>
          </a:p>
        </p:txBody>
      </p:sp>
      <p:sp>
        <p:nvSpPr>
          <p:cNvPr id="87042" name="Rectangle 2"/>
          <p:cNvSpPr>
            <a:spLocks noGrp="1" noChangeArrowheads="1"/>
          </p:cNvSpPr>
          <p:nvPr>
            <p:ph type="title"/>
          </p:nvPr>
        </p:nvSpPr>
        <p:spPr>
          <a:xfrm>
            <a:off x="2281238" y="2886075"/>
            <a:ext cx="6786562" cy="3362325"/>
          </a:xfrm>
        </p:spPr>
        <p:txBody>
          <a:bodyPr rtlCol="0"/>
          <a:lstStyle/>
          <a:p>
            <a:pPr indent="0" eaLnBrk="1" fontAlgn="auto" hangingPunct="1">
              <a:spcAft>
                <a:spcPts val="0"/>
              </a:spcAft>
              <a:defRPr/>
            </a:pPr>
            <a:r>
              <a:rPr lang="en-US" sz="18600" dirty="0">
                <a:latin typeface="Impact"/>
                <a:cs typeface="Impact"/>
              </a:rPr>
              <a:t>C</a:t>
            </a:r>
            <a:r>
              <a:rPr lang="en-US" sz="7200" dirty="0">
                <a:latin typeface="Impact"/>
                <a:cs typeface="Impact"/>
              </a:rPr>
              <a:t>ontrast</a:t>
            </a:r>
            <a:endParaRPr lang="en-US" sz="7200" i="1" dirty="0">
              <a:latin typeface="Impact"/>
              <a:cs typeface="Impac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indent="0" eaLnBrk="1" hangingPunct="1"/>
            <a:r>
              <a:rPr lang="pt-PT"/>
              <a:t>Contrast</a:t>
            </a:r>
          </a:p>
        </p:txBody>
      </p:sp>
      <p:sp>
        <p:nvSpPr>
          <p:cNvPr id="90115" name="Rectangle 3"/>
          <p:cNvSpPr>
            <a:spLocks noGrp="1" noChangeArrowheads="1"/>
          </p:cNvSpPr>
          <p:nvPr>
            <p:ph idx="1"/>
          </p:nvPr>
        </p:nvSpPr>
        <p:spPr>
          <a:xfrm>
            <a:off x="517525" y="981075"/>
            <a:ext cx="8302625" cy="5040313"/>
          </a:xfrm>
        </p:spPr>
        <p:txBody>
          <a:bodyPr/>
          <a:lstStyle/>
          <a:p>
            <a:pPr marL="0" indent="0" eaLnBrk="1" hangingPunct="1">
              <a:buFontTx/>
              <a:buNone/>
            </a:pPr>
            <a:endParaRPr lang="pt-PT" sz="6000" b="0"/>
          </a:p>
          <a:p>
            <a:pPr marL="0" indent="0" eaLnBrk="1" hangingPunct="1">
              <a:buFontTx/>
              <a:buNone/>
            </a:pPr>
            <a:r>
              <a:rPr lang="pt-PT" sz="6000" b="0"/>
              <a:t>Increase Interest</a:t>
            </a:r>
          </a:p>
          <a:p>
            <a:pPr marL="0" indent="0" eaLnBrk="1" hangingPunct="1">
              <a:buFontTx/>
              <a:buNone/>
            </a:pPr>
            <a:r>
              <a:rPr lang="pt-PT" sz="6000" b="0"/>
              <a:t>Reduce boredom</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indent="0" eaLnBrk="1" hangingPunct="1"/>
            <a:r>
              <a:rPr lang="en-US"/>
              <a:t>Contrast</a:t>
            </a:r>
          </a:p>
        </p:txBody>
      </p:sp>
      <p:sp>
        <p:nvSpPr>
          <p:cNvPr id="91139" name="Rectangle 3"/>
          <p:cNvSpPr>
            <a:spLocks noGrp="1" noChangeArrowheads="1"/>
          </p:cNvSpPr>
          <p:nvPr>
            <p:ph idx="1"/>
          </p:nvPr>
        </p:nvSpPr>
        <p:spPr>
          <a:xfrm>
            <a:off x="660400" y="1357313"/>
            <a:ext cx="8208963" cy="5040312"/>
          </a:xfrm>
        </p:spPr>
        <p:txBody>
          <a:bodyPr/>
          <a:lstStyle/>
          <a:p>
            <a:pPr marL="0" indent="0" eaLnBrk="1" hangingPunct="1">
              <a:buFontTx/>
              <a:buNone/>
            </a:pPr>
            <a:r>
              <a:rPr lang="en-US" sz="6000" b="0"/>
              <a:t>If it contrasts let it do so</a:t>
            </a:r>
          </a:p>
          <a:p>
            <a:pPr marL="0" indent="0" eaLnBrk="1" hangingPunct="1">
              <a:spcBef>
                <a:spcPct val="0"/>
              </a:spcBef>
              <a:buFontTx/>
              <a:buNone/>
            </a:pPr>
            <a:r>
              <a:rPr lang="en-US" sz="16800" b="0">
                <a:solidFill>
                  <a:schemeClr val="accent1"/>
                </a:solidFill>
                <a:latin typeface="Gill Sans Ultra Bold" pitchFamily="34" charset="0"/>
              </a:rPr>
              <a:t>A LOT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indent="0" eaLnBrk="1" hangingPunct="1"/>
            <a:r>
              <a:rPr lang="en-US"/>
              <a:t>Contrast</a:t>
            </a:r>
          </a:p>
        </p:txBody>
      </p:sp>
      <p:sp>
        <p:nvSpPr>
          <p:cNvPr id="92163" name="Rectangle 4"/>
          <p:cNvSpPr>
            <a:spLocks noChangeArrowheads="1"/>
          </p:cNvSpPr>
          <p:nvPr/>
        </p:nvSpPr>
        <p:spPr bwMode="auto">
          <a:xfrm>
            <a:off x="2347913" y="806450"/>
            <a:ext cx="4216400" cy="5821363"/>
          </a:xfrm>
          <a:prstGeom prst="rect">
            <a:avLst/>
          </a:prstGeom>
          <a:solidFill>
            <a:srgbClr val="FFFF99"/>
          </a:solidFill>
          <a:ln w="50800">
            <a:noFill/>
            <a:miter lim="800000"/>
            <a:headEnd/>
            <a:tailEnd/>
          </a:ln>
        </p:spPr>
        <p:txBody>
          <a:bodyPr wrap="none" anchor="ctr"/>
          <a:lstStyle/>
          <a:p>
            <a:pPr algn="ctr"/>
            <a:endParaRPr lang="pt-PT">
              <a:solidFill>
                <a:srgbClr val="000000"/>
              </a:solidFill>
              <a:latin typeface="Gill Sans Ultra Bold Condensed" pitchFamily="34" charset="0"/>
            </a:endParaRPr>
          </a:p>
        </p:txBody>
      </p:sp>
      <p:pic>
        <p:nvPicPr>
          <p:cNvPr id="92164" name="Picture 5" descr="rose"/>
          <p:cNvPicPr>
            <a:picLocks noChangeAspect="1" noChangeArrowheads="1"/>
          </p:cNvPicPr>
          <p:nvPr/>
        </p:nvPicPr>
        <p:blipFill>
          <a:blip r:embed="rId2" cstate="print"/>
          <a:srcRect/>
          <a:stretch>
            <a:fillRect/>
          </a:stretch>
        </p:blipFill>
        <p:spPr bwMode="auto">
          <a:xfrm>
            <a:off x="4014788" y="960438"/>
            <a:ext cx="896937" cy="847725"/>
          </a:xfrm>
          <a:prstGeom prst="rect">
            <a:avLst/>
          </a:prstGeom>
          <a:noFill/>
          <a:ln w="9525">
            <a:noFill/>
            <a:miter lim="800000"/>
            <a:headEnd/>
            <a:tailEnd/>
          </a:ln>
        </p:spPr>
      </p:pic>
      <p:sp>
        <p:nvSpPr>
          <p:cNvPr id="92165" name="Text Box 7"/>
          <p:cNvSpPr txBox="1">
            <a:spLocks noChangeArrowheads="1"/>
          </p:cNvSpPr>
          <p:nvPr/>
        </p:nvSpPr>
        <p:spPr bwMode="auto">
          <a:xfrm>
            <a:off x="2530475" y="1897063"/>
            <a:ext cx="3900488" cy="46894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Primeira Festa das Flores</a:t>
            </a:r>
          </a:p>
          <a:p>
            <a:pPr algn="ctr">
              <a:spcBef>
                <a:spcPct val="50000"/>
              </a:spcBef>
            </a:pPr>
            <a:endParaRPr lang="en-US" sz="2000">
              <a:solidFill>
                <a:srgbClr val="000000"/>
              </a:solidFill>
            </a:endParaRPr>
          </a:p>
          <a:p>
            <a:pPr algn="ctr">
              <a:spcBef>
                <a:spcPct val="50000"/>
              </a:spcBef>
            </a:pPr>
            <a:r>
              <a:rPr lang="en-US">
                <a:solidFill>
                  <a:srgbClr val="000000"/>
                </a:solidFill>
              </a:rPr>
              <a:t>Gosta de Flores?</a:t>
            </a:r>
          </a:p>
          <a:p>
            <a:pPr algn="ctr">
              <a:spcBef>
                <a:spcPct val="50000"/>
              </a:spcBef>
            </a:pPr>
            <a:endParaRPr lang="en-US">
              <a:solidFill>
                <a:srgbClr val="000000"/>
              </a:solidFill>
            </a:endParaRPr>
          </a:p>
          <a:p>
            <a:pPr algn="ctr">
              <a:spcBef>
                <a:spcPct val="50000"/>
              </a:spcBef>
            </a:pPr>
            <a:r>
              <a:rPr lang="en-US">
                <a:solidFill>
                  <a:srgbClr val="000000"/>
                </a:solidFill>
              </a:rPr>
              <a:t>Venha visitar a primeira grande festa das flores de Rodapé de Baixo.</a:t>
            </a:r>
          </a:p>
          <a:p>
            <a:pPr algn="ctr">
              <a:spcBef>
                <a:spcPct val="50000"/>
              </a:spcBef>
            </a:pPr>
            <a:endParaRPr lang="en-US">
              <a:solidFill>
                <a:srgbClr val="000000"/>
              </a:solidFill>
            </a:endParaRPr>
          </a:p>
          <a:p>
            <a:pPr algn="ctr">
              <a:spcBef>
                <a:spcPct val="50000"/>
              </a:spcBef>
            </a:pPr>
            <a:r>
              <a:rPr lang="en-US">
                <a:solidFill>
                  <a:srgbClr val="000000"/>
                </a:solidFill>
              </a:rPr>
              <a:t>Sábado, 15 de Abril a Segunda 17 de Abril, Praça Central</a:t>
            </a:r>
          </a:p>
          <a:p>
            <a:pPr algn="ctr">
              <a:spcBef>
                <a:spcPct val="50000"/>
              </a:spcBef>
            </a:pPr>
            <a:r>
              <a:rPr lang="en-US" sz="1600">
                <a:solidFill>
                  <a:srgbClr val="000000"/>
                </a:solidFill>
              </a:rPr>
              <a:t>Uma gardénia grátis aos primeiros 100 visitantes</a:t>
            </a:r>
          </a:p>
          <a:p>
            <a:pPr algn="ctr">
              <a:spcBef>
                <a:spcPct val="50000"/>
              </a:spcBef>
            </a:pPr>
            <a:r>
              <a:rPr lang="en-US" sz="1600">
                <a:solidFill>
                  <a:srgbClr val="000000"/>
                </a:solidFill>
              </a:rPr>
              <a:t>Mais informações: Junta de Freguesia da Cunha, Tel: 991234123</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indent="0" eaLnBrk="1" hangingPunct="1"/>
            <a:r>
              <a:rPr lang="en-US"/>
              <a:t>Contrast</a:t>
            </a:r>
          </a:p>
        </p:txBody>
      </p:sp>
      <p:sp>
        <p:nvSpPr>
          <p:cNvPr id="93187" name="Rectangle 3"/>
          <p:cNvSpPr>
            <a:spLocks noChangeArrowheads="1"/>
          </p:cNvSpPr>
          <p:nvPr/>
        </p:nvSpPr>
        <p:spPr bwMode="auto">
          <a:xfrm>
            <a:off x="2347913" y="806450"/>
            <a:ext cx="4216400" cy="5821363"/>
          </a:xfrm>
          <a:prstGeom prst="rect">
            <a:avLst/>
          </a:prstGeom>
          <a:solidFill>
            <a:srgbClr val="FFFF99"/>
          </a:solidFill>
          <a:ln w="50800">
            <a:noFill/>
            <a:miter lim="800000"/>
            <a:headEnd/>
            <a:tailEnd/>
          </a:ln>
        </p:spPr>
        <p:txBody>
          <a:bodyPr wrap="none" anchor="ctr"/>
          <a:lstStyle/>
          <a:p>
            <a:pPr algn="ctr"/>
            <a:endParaRPr lang="pt-PT">
              <a:solidFill>
                <a:srgbClr val="000000"/>
              </a:solidFill>
              <a:latin typeface="Gill Sans Ultra Bold Condensed" pitchFamily="34" charset="0"/>
            </a:endParaRPr>
          </a:p>
        </p:txBody>
      </p:sp>
      <p:pic>
        <p:nvPicPr>
          <p:cNvPr id="93188" name="Picture 4" descr="rose"/>
          <p:cNvPicPr>
            <a:picLocks noChangeAspect="1" noChangeArrowheads="1"/>
          </p:cNvPicPr>
          <p:nvPr/>
        </p:nvPicPr>
        <p:blipFill>
          <a:blip r:embed="rId2" cstate="print"/>
          <a:srcRect/>
          <a:stretch>
            <a:fillRect/>
          </a:stretch>
        </p:blipFill>
        <p:spPr bwMode="auto">
          <a:xfrm>
            <a:off x="4014788" y="960438"/>
            <a:ext cx="896937" cy="847725"/>
          </a:xfrm>
          <a:prstGeom prst="rect">
            <a:avLst/>
          </a:prstGeom>
          <a:noFill/>
          <a:ln w="9525">
            <a:noFill/>
            <a:miter lim="800000"/>
            <a:headEnd/>
            <a:tailEnd/>
          </a:ln>
        </p:spPr>
      </p:pic>
      <p:sp>
        <p:nvSpPr>
          <p:cNvPr id="93189" name="Text Box 5"/>
          <p:cNvSpPr txBox="1">
            <a:spLocks noChangeArrowheads="1"/>
          </p:cNvSpPr>
          <p:nvPr/>
        </p:nvSpPr>
        <p:spPr bwMode="auto">
          <a:xfrm>
            <a:off x="2530475" y="1897063"/>
            <a:ext cx="3900488" cy="4689475"/>
          </a:xfrm>
          <a:prstGeom prst="rect">
            <a:avLst/>
          </a:prstGeom>
          <a:noFill/>
          <a:ln w="25400">
            <a:noFill/>
            <a:miter lim="800000"/>
            <a:headEnd/>
            <a:tailEnd/>
          </a:ln>
        </p:spPr>
        <p:txBody>
          <a:bodyPr>
            <a:spAutoFit/>
          </a:bodyPr>
          <a:lstStyle/>
          <a:p>
            <a:pPr algn="ctr">
              <a:spcBef>
                <a:spcPct val="50000"/>
              </a:spcBef>
            </a:pPr>
            <a:r>
              <a:rPr lang="en-US" sz="2000">
                <a:solidFill>
                  <a:srgbClr val="000000"/>
                </a:solidFill>
              </a:rPr>
              <a:t>Primeira Festa das Flores</a:t>
            </a:r>
          </a:p>
          <a:p>
            <a:pPr algn="ctr">
              <a:spcBef>
                <a:spcPct val="50000"/>
              </a:spcBef>
            </a:pPr>
            <a:endParaRPr lang="en-US" sz="2000">
              <a:solidFill>
                <a:srgbClr val="000000"/>
              </a:solidFill>
            </a:endParaRPr>
          </a:p>
          <a:p>
            <a:pPr algn="ctr">
              <a:spcBef>
                <a:spcPct val="50000"/>
              </a:spcBef>
            </a:pPr>
            <a:r>
              <a:rPr lang="en-US">
                <a:solidFill>
                  <a:srgbClr val="000000"/>
                </a:solidFill>
              </a:rPr>
              <a:t>Gosta de Flores?</a:t>
            </a:r>
          </a:p>
          <a:p>
            <a:pPr algn="ctr">
              <a:spcBef>
                <a:spcPct val="50000"/>
              </a:spcBef>
            </a:pPr>
            <a:endParaRPr lang="en-US">
              <a:solidFill>
                <a:srgbClr val="000000"/>
              </a:solidFill>
            </a:endParaRPr>
          </a:p>
          <a:p>
            <a:pPr algn="ctr">
              <a:spcBef>
                <a:spcPct val="50000"/>
              </a:spcBef>
            </a:pPr>
            <a:r>
              <a:rPr lang="en-US">
                <a:solidFill>
                  <a:srgbClr val="000000"/>
                </a:solidFill>
              </a:rPr>
              <a:t>Venha visitar a primeira grande festa das flores de Rodapé de Baixo.</a:t>
            </a:r>
          </a:p>
          <a:p>
            <a:pPr algn="ctr">
              <a:spcBef>
                <a:spcPct val="50000"/>
              </a:spcBef>
            </a:pPr>
            <a:endParaRPr lang="en-US">
              <a:solidFill>
                <a:srgbClr val="000000"/>
              </a:solidFill>
            </a:endParaRPr>
          </a:p>
          <a:p>
            <a:pPr algn="ctr">
              <a:spcBef>
                <a:spcPct val="50000"/>
              </a:spcBef>
            </a:pPr>
            <a:r>
              <a:rPr lang="en-US">
                <a:solidFill>
                  <a:srgbClr val="000000"/>
                </a:solidFill>
              </a:rPr>
              <a:t>Sábado, 15 de Abril a Segunda 17 de Abril, Praça Central</a:t>
            </a:r>
          </a:p>
          <a:p>
            <a:pPr algn="ctr">
              <a:spcBef>
                <a:spcPct val="50000"/>
              </a:spcBef>
            </a:pPr>
            <a:r>
              <a:rPr lang="en-US" sz="1600">
                <a:solidFill>
                  <a:srgbClr val="000000"/>
                </a:solidFill>
              </a:rPr>
              <a:t>Uma gardénia grátis aos primeiros 100 visitantes</a:t>
            </a:r>
          </a:p>
          <a:p>
            <a:pPr algn="ctr">
              <a:spcBef>
                <a:spcPct val="50000"/>
              </a:spcBef>
            </a:pPr>
            <a:r>
              <a:rPr lang="en-US" sz="1600">
                <a:solidFill>
                  <a:srgbClr val="000000"/>
                </a:solidFill>
              </a:rPr>
              <a:t>Mais informações: Junta de Freguesia da Cunha, Tel: 991234123</a:t>
            </a:r>
          </a:p>
        </p:txBody>
      </p:sp>
      <p:sp>
        <p:nvSpPr>
          <p:cNvPr id="93190" name="Line 6"/>
          <p:cNvSpPr>
            <a:spLocks noChangeShapeType="1"/>
          </p:cNvSpPr>
          <p:nvPr/>
        </p:nvSpPr>
        <p:spPr bwMode="auto">
          <a:xfrm flipH="1">
            <a:off x="5903913" y="2166938"/>
            <a:ext cx="979487" cy="12700"/>
          </a:xfrm>
          <a:prstGeom prst="line">
            <a:avLst/>
          </a:prstGeom>
          <a:noFill/>
          <a:ln w="25400">
            <a:solidFill>
              <a:srgbClr val="FF0000"/>
            </a:solidFill>
            <a:round/>
            <a:headEnd/>
            <a:tailEnd type="triangle" w="med" len="med"/>
          </a:ln>
        </p:spPr>
        <p:txBody>
          <a:bodyPr/>
          <a:lstStyle/>
          <a:p>
            <a:endParaRPr lang="en-US"/>
          </a:p>
        </p:txBody>
      </p:sp>
      <p:sp>
        <p:nvSpPr>
          <p:cNvPr id="93191" name="Line 7"/>
          <p:cNvSpPr>
            <a:spLocks noChangeShapeType="1"/>
          </p:cNvSpPr>
          <p:nvPr/>
        </p:nvSpPr>
        <p:spPr bwMode="auto">
          <a:xfrm flipH="1" flipV="1">
            <a:off x="6218238" y="5530850"/>
            <a:ext cx="704850" cy="26988"/>
          </a:xfrm>
          <a:prstGeom prst="line">
            <a:avLst/>
          </a:prstGeom>
          <a:noFill/>
          <a:ln w="25400">
            <a:solidFill>
              <a:srgbClr val="FF0000"/>
            </a:solidFill>
            <a:round/>
            <a:headEnd/>
            <a:tailEnd type="triangle" w="med" len="med"/>
          </a:ln>
        </p:spPr>
        <p:txBody>
          <a:bodyPr/>
          <a:lstStyle/>
          <a:p>
            <a:endParaRPr lang="en-US"/>
          </a:p>
        </p:txBody>
      </p:sp>
      <p:sp>
        <p:nvSpPr>
          <p:cNvPr id="93192" name="Text Box 8"/>
          <p:cNvSpPr txBox="1">
            <a:spLocks noChangeArrowheads="1"/>
          </p:cNvSpPr>
          <p:nvPr/>
        </p:nvSpPr>
        <p:spPr bwMode="auto">
          <a:xfrm>
            <a:off x="6923088" y="1893888"/>
            <a:ext cx="1803400" cy="369887"/>
          </a:xfrm>
          <a:prstGeom prst="rect">
            <a:avLst/>
          </a:prstGeom>
          <a:noFill/>
          <a:ln w="25400">
            <a:noFill/>
            <a:miter lim="800000"/>
            <a:headEnd/>
            <a:tailEnd/>
          </a:ln>
        </p:spPr>
        <p:txBody>
          <a:bodyPr>
            <a:spAutoFit/>
          </a:bodyPr>
          <a:lstStyle/>
          <a:p>
            <a:pPr>
              <a:spcBef>
                <a:spcPct val="50000"/>
              </a:spcBef>
            </a:pPr>
            <a:r>
              <a:rPr lang="en-US"/>
              <a:t>Slightly larger…</a:t>
            </a:r>
          </a:p>
        </p:txBody>
      </p:sp>
      <p:sp>
        <p:nvSpPr>
          <p:cNvPr id="93193" name="Text Box 9"/>
          <p:cNvSpPr txBox="1">
            <a:spLocks noChangeArrowheads="1"/>
          </p:cNvSpPr>
          <p:nvPr/>
        </p:nvSpPr>
        <p:spPr bwMode="auto">
          <a:xfrm>
            <a:off x="7004050" y="5283200"/>
            <a:ext cx="1855788" cy="369888"/>
          </a:xfrm>
          <a:prstGeom prst="rect">
            <a:avLst/>
          </a:prstGeom>
          <a:noFill/>
          <a:ln w="25400">
            <a:noFill/>
            <a:miter lim="800000"/>
            <a:headEnd/>
            <a:tailEnd/>
          </a:ln>
        </p:spPr>
        <p:txBody>
          <a:bodyPr>
            <a:spAutoFit/>
          </a:bodyPr>
          <a:lstStyle/>
          <a:p>
            <a:pPr>
              <a:spcBef>
                <a:spcPct val="50000"/>
              </a:spcBef>
            </a:pPr>
            <a:r>
              <a:rPr lang="en-US"/>
              <a:t>Slightly smaller…</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indent="0" eaLnBrk="1" hangingPunct="1"/>
            <a:r>
              <a:rPr lang="en-US"/>
              <a:t>Contrast</a:t>
            </a:r>
          </a:p>
        </p:txBody>
      </p:sp>
      <p:sp>
        <p:nvSpPr>
          <p:cNvPr id="94210" name="Rectangle 3"/>
          <p:cNvSpPr>
            <a:spLocks noChangeArrowheads="1"/>
          </p:cNvSpPr>
          <p:nvPr/>
        </p:nvSpPr>
        <p:spPr bwMode="auto">
          <a:xfrm>
            <a:off x="2347913" y="806450"/>
            <a:ext cx="4216400" cy="5821363"/>
          </a:xfrm>
          <a:prstGeom prst="rect">
            <a:avLst/>
          </a:prstGeom>
          <a:solidFill>
            <a:srgbClr val="FFFF99"/>
          </a:solidFill>
          <a:ln w="12700">
            <a:solidFill>
              <a:srgbClr val="FFFF99"/>
            </a:solidFill>
            <a:miter lim="800000"/>
            <a:headEnd/>
            <a:tailEnd/>
          </a:ln>
        </p:spPr>
        <p:txBody>
          <a:bodyPr wrap="none" anchor="ctr"/>
          <a:lstStyle/>
          <a:p>
            <a:pPr algn="ctr"/>
            <a:endParaRPr lang="pt-PT">
              <a:solidFill>
                <a:srgbClr val="000000"/>
              </a:solidFill>
              <a:latin typeface="Gill Sans Ultra Bold Condensed" pitchFamily="34" charset="0"/>
            </a:endParaRPr>
          </a:p>
        </p:txBody>
      </p:sp>
      <p:sp>
        <p:nvSpPr>
          <p:cNvPr id="94219" name="Rectangle 6"/>
          <p:cNvSpPr>
            <a:spLocks noChangeArrowheads="1"/>
          </p:cNvSpPr>
          <p:nvPr/>
        </p:nvSpPr>
        <p:spPr bwMode="auto">
          <a:xfrm>
            <a:off x="3881438" y="817563"/>
            <a:ext cx="2671762" cy="11160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4212" name="Text Box 5"/>
          <p:cNvSpPr txBox="1">
            <a:spLocks noChangeArrowheads="1"/>
          </p:cNvSpPr>
          <p:nvPr/>
        </p:nvSpPr>
        <p:spPr bwMode="auto">
          <a:xfrm>
            <a:off x="2492375" y="2735263"/>
            <a:ext cx="3560763" cy="3295650"/>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Gosta de Flores?</a:t>
            </a:r>
          </a:p>
          <a:p>
            <a:pPr>
              <a:spcBef>
                <a:spcPct val="50000"/>
              </a:spcBef>
            </a:pPr>
            <a:r>
              <a:rPr lang="en-US" sz="1600">
                <a:solidFill>
                  <a:srgbClr val="000000"/>
                </a:solidFill>
              </a:rPr>
              <a:t>Venha visitar a primeira grande festa das flores de Rodapé de Baixo.</a:t>
            </a:r>
          </a:p>
          <a:p>
            <a:pPr>
              <a:spcBef>
                <a:spcPct val="50000"/>
              </a:spcBef>
            </a:pPr>
            <a:endParaRPr lang="en-US" sz="1600">
              <a:solidFill>
                <a:srgbClr val="000000"/>
              </a:solidFill>
            </a:endParaRPr>
          </a:p>
          <a:p>
            <a:pPr>
              <a:spcBef>
                <a:spcPct val="50000"/>
              </a:spcBef>
            </a:pPr>
            <a:endParaRPr lang="en-US" sz="1200">
              <a:solidFill>
                <a:srgbClr val="000000"/>
              </a:solidFill>
            </a:endParaRPr>
          </a:p>
          <a:p>
            <a:pPr>
              <a:spcBef>
                <a:spcPct val="50000"/>
              </a:spcBef>
            </a:pPr>
            <a:endParaRPr lang="en-US" sz="1200">
              <a:solidFill>
                <a:srgbClr val="000000"/>
              </a:solidFill>
            </a:endParaRPr>
          </a:p>
          <a:p>
            <a:pPr>
              <a:spcBef>
                <a:spcPct val="50000"/>
              </a:spcBef>
            </a:pPr>
            <a:r>
              <a:rPr lang="en-US" sz="1200">
                <a:solidFill>
                  <a:srgbClr val="000000"/>
                </a:solidFill>
                <a:latin typeface="Gill Sans Ultra Bold Condensed" pitchFamily="34" charset="0"/>
              </a:rPr>
              <a:t>Sábado, 15 de Abril a Segunda 17 de Abril, </a:t>
            </a:r>
          </a:p>
          <a:p>
            <a:r>
              <a:rPr lang="en-US" sz="1200">
                <a:solidFill>
                  <a:srgbClr val="000000"/>
                </a:solidFill>
                <a:latin typeface="Gill Sans Ultra Bold Condensed" pitchFamily="34" charset="0"/>
              </a:rPr>
              <a:t>Praça Central</a:t>
            </a:r>
          </a:p>
          <a:p>
            <a:pPr>
              <a:spcBef>
                <a:spcPct val="50000"/>
              </a:spcBef>
            </a:pPr>
            <a:r>
              <a:rPr lang="en-US" sz="1200">
                <a:solidFill>
                  <a:srgbClr val="000000"/>
                </a:solidFill>
                <a:latin typeface="Gill Sans Ultra Bold Condensed" pitchFamily="34" charset="0"/>
              </a:rPr>
              <a:t>Uma gardénia grátis aos primeiros 100 visitantes</a:t>
            </a:r>
          </a:p>
          <a:p>
            <a:pPr>
              <a:spcBef>
                <a:spcPct val="50000"/>
              </a:spcBef>
            </a:pPr>
            <a:endParaRPr lang="en-US" sz="2000">
              <a:solidFill>
                <a:srgbClr val="000000"/>
              </a:solidFill>
            </a:endParaRPr>
          </a:p>
        </p:txBody>
      </p:sp>
      <p:pic>
        <p:nvPicPr>
          <p:cNvPr id="94213" name="Picture 4" descr="rose"/>
          <p:cNvPicPr>
            <a:picLocks noChangeAspect="1" noChangeArrowheads="1"/>
          </p:cNvPicPr>
          <p:nvPr/>
        </p:nvPicPr>
        <p:blipFill>
          <a:blip r:embed="rId2" cstate="print"/>
          <a:srcRect/>
          <a:stretch>
            <a:fillRect/>
          </a:stretch>
        </p:blipFill>
        <p:spPr bwMode="auto">
          <a:xfrm>
            <a:off x="2590800" y="1101725"/>
            <a:ext cx="1277938" cy="1208088"/>
          </a:xfrm>
          <a:prstGeom prst="rect">
            <a:avLst/>
          </a:prstGeom>
          <a:noFill/>
          <a:ln w="9525">
            <a:noFill/>
            <a:miter lim="800000"/>
            <a:headEnd/>
            <a:tailEnd/>
          </a:ln>
        </p:spPr>
      </p:pic>
      <p:sp>
        <p:nvSpPr>
          <p:cNvPr id="94214" name="Rectangle 7"/>
          <p:cNvSpPr>
            <a:spLocks noChangeArrowheads="1"/>
          </p:cNvSpPr>
          <p:nvPr/>
        </p:nvSpPr>
        <p:spPr bwMode="auto">
          <a:xfrm>
            <a:off x="2373313" y="817563"/>
            <a:ext cx="2706687" cy="28733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4215" name="Rectangle 8"/>
          <p:cNvSpPr>
            <a:spLocks noChangeArrowheads="1"/>
          </p:cNvSpPr>
          <p:nvPr/>
        </p:nvSpPr>
        <p:spPr bwMode="auto">
          <a:xfrm>
            <a:off x="2368550" y="823913"/>
            <a:ext cx="220663" cy="113506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4216" name="Text Box 9"/>
          <p:cNvSpPr txBox="1">
            <a:spLocks noChangeArrowheads="1"/>
          </p:cNvSpPr>
          <p:nvPr/>
        </p:nvSpPr>
        <p:spPr bwMode="auto">
          <a:xfrm>
            <a:off x="3848100" y="1000125"/>
            <a:ext cx="2457450" cy="946150"/>
          </a:xfrm>
          <a:prstGeom prst="rect">
            <a:avLst/>
          </a:prstGeom>
          <a:noFill/>
          <a:ln w="25400">
            <a:noFill/>
            <a:miter lim="800000"/>
            <a:headEnd/>
            <a:tailEnd/>
          </a:ln>
        </p:spPr>
        <p:txBody>
          <a:bodyPr>
            <a:spAutoFit/>
          </a:bodyPr>
          <a:lstStyle/>
          <a:p>
            <a:pPr>
              <a:spcBef>
                <a:spcPct val="50000"/>
              </a:spcBef>
            </a:pPr>
            <a:r>
              <a:rPr lang="en-US" sz="2800">
                <a:solidFill>
                  <a:srgbClr val="FFFF99"/>
                </a:solidFill>
                <a:latin typeface="Brush Script MT" pitchFamily="66" charset="0"/>
              </a:rPr>
              <a:t>Primeira Festa das Flores</a:t>
            </a:r>
          </a:p>
        </p:txBody>
      </p:sp>
      <p:sp>
        <p:nvSpPr>
          <p:cNvPr id="94217" name="Rectangle 12"/>
          <p:cNvSpPr>
            <a:spLocks noChangeArrowheads="1"/>
          </p:cNvSpPr>
          <p:nvPr/>
        </p:nvSpPr>
        <p:spPr bwMode="auto">
          <a:xfrm>
            <a:off x="2370138" y="6164263"/>
            <a:ext cx="4168775" cy="4429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4218" name="Text Box 13"/>
          <p:cNvSpPr txBox="1">
            <a:spLocks noChangeArrowheads="1"/>
          </p:cNvSpPr>
          <p:nvPr/>
        </p:nvSpPr>
        <p:spPr bwMode="auto">
          <a:xfrm>
            <a:off x="2341563" y="6218238"/>
            <a:ext cx="4310062" cy="336550"/>
          </a:xfrm>
          <a:prstGeom prst="rect">
            <a:avLst/>
          </a:prstGeom>
          <a:noFill/>
          <a:ln w="25400">
            <a:noFill/>
            <a:miter lim="800000"/>
            <a:headEnd/>
            <a:tailEnd/>
          </a:ln>
        </p:spPr>
        <p:txBody>
          <a:bodyPr>
            <a:spAutoFit/>
          </a:bodyPr>
          <a:lstStyle/>
          <a:p>
            <a:pPr>
              <a:spcBef>
                <a:spcPct val="50000"/>
              </a:spcBef>
            </a:pPr>
            <a:r>
              <a:rPr lang="en-US" sz="1600">
                <a:solidFill>
                  <a:srgbClr val="FFFF99"/>
                </a:solidFill>
                <a:latin typeface="Gill Sans MT Condensed" pitchFamily="34" charset="0"/>
              </a:rPr>
              <a:t>Mais informações: Junta de Freguesia da Cunha,   Tel: 991234123</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4"/>
          <p:cNvSpPr>
            <a:spLocks noGrp="1" noChangeArrowheads="1"/>
          </p:cNvSpPr>
          <p:nvPr>
            <p:ph type="title"/>
          </p:nvPr>
        </p:nvSpPr>
        <p:spPr/>
        <p:txBody>
          <a:bodyPr/>
          <a:lstStyle/>
          <a:p>
            <a:pPr indent="0" eaLnBrk="1" hangingPunct="1"/>
            <a:r>
              <a:rPr lang="en-US"/>
              <a:t>Contrast</a:t>
            </a:r>
          </a:p>
        </p:txBody>
      </p:sp>
      <p:sp>
        <p:nvSpPr>
          <p:cNvPr id="95234" name="Rectangle 2"/>
          <p:cNvSpPr>
            <a:spLocks noChangeArrowheads="1"/>
          </p:cNvSpPr>
          <p:nvPr/>
        </p:nvSpPr>
        <p:spPr bwMode="auto">
          <a:xfrm>
            <a:off x="2347913" y="806450"/>
            <a:ext cx="4216400" cy="5821363"/>
          </a:xfrm>
          <a:prstGeom prst="rect">
            <a:avLst/>
          </a:prstGeom>
          <a:solidFill>
            <a:srgbClr val="FFFF99"/>
          </a:solidFill>
          <a:ln w="12700">
            <a:solidFill>
              <a:srgbClr val="FFFF99"/>
            </a:solidFill>
            <a:miter lim="800000"/>
            <a:headEnd/>
            <a:tailEnd/>
          </a:ln>
        </p:spPr>
        <p:txBody>
          <a:bodyPr wrap="none" anchor="ctr"/>
          <a:lstStyle/>
          <a:p>
            <a:pPr algn="ctr"/>
            <a:endParaRPr lang="pt-PT">
              <a:solidFill>
                <a:srgbClr val="000000"/>
              </a:solidFill>
              <a:latin typeface="Gill Sans Ultra Bold Condensed" pitchFamily="34" charset="0"/>
            </a:endParaRPr>
          </a:p>
        </p:txBody>
      </p:sp>
      <p:sp>
        <p:nvSpPr>
          <p:cNvPr id="95247" name="Rectangle 3"/>
          <p:cNvSpPr>
            <a:spLocks noChangeArrowheads="1"/>
          </p:cNvSpPr>
          <p:nvPr/>
        </p:nvSpPr>
        <p:spPr bwMode="auto">
          <a:xfrm>
            <a:off x="3881438" y="817563"/>
            <a:ext cx="2671762" cy="11160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5236" name="Text Box 5"/>
          <p:cNvSpPr txBox="1">
            <a:spLocks noChangeArrowheads="1"/>
          </p:cNvSpPr>
          <p:nvPr/>
        </p:nvSpPr>
        <p:spPr bwMode="auto">
          <a:xfrm>
            <a:off x="2492375" y="2735263"/>
            <a:ext cx="3560763" cy="3295650"/>
          </a:xfrm>
          <a:prstGeom prst="rect">
            <a:avLst/>
          </a:prstGeom>
          <a:noFill/>
          <a:ln w="25400">
            <a:noFill/>
            <a:miter lim="800000"/>
            <a:headEnd/>
            <a:tailEnd/>
          </a:ln>
        </p:spPr>
        <p:txBody>
          <a:bodyPr>
            <a:spAutoFit/>
          </a:bodyPr>
          <a:lstStyle/>
          <a:p>
            <a:pPr>
              <a:spcBef>
                <a:spcPct val="50000"/>
              </a:spcBef>
            </a:pPr>
            <a:r>
              <a:rPr lang="en-US" sz="3200" b="1">
                <a:solidFill>
                  <a:srgbClr val="000000"/>
                </a:solidFill>
              </a:rPr>
              <a:t>Gosta de Flores?</a:t>
            </a:r>
          </a:p>
          <a:p>
            <a:pPr>
              <a:spcBef>
                <a:spcPct val="50000"/>
              </a:spcBef>
            </a:pPr>
            <a:r>
              <a:rPr lang="en-US" sz="1600">
                <a:solidFill>
                  <a:srgbClr val="000000"/>
                </a:solidFill>
              </a:rPr>
              <a:t>Venha visitar a primeira grande festa das flores de Rodapé de Baixo.</a:t>
            </a:r>
          </a:p>
          <a:p>
            <a:pPr>
              <a:spcBef>
                <a:spcPct val="50000"/>
              </a:spcBef>
            </a:pPr>
            <a:endParaRPr lang="en-US" sz="1600">
              <a:solidFill>
                <a:srgbClr val="000000"/>
              </a:solidFill>
            </a:endParaRPr>
          </a:p>
          <a:p>
            <a:pPr>
              <a:spcBef>
                <a:spcPct val="50000"/>
              </a:spcBef>
            </a:pPr>
            <a:endParaRPr lang="en-US" sz="1200">
              <a:solidFill>
                <a:srgbClr val="000000"/>
              </a:solidFill>
            </a:endParaRPr>
          </a:p>
          <a:p>
            <a:pPr>
              <a:spcBef>
                <a:spcPct val="50000"/>
              </a:spcBef>
            </a:pPr>
            <a:endParaRPr lang="en-US" sz="1200">
              <a:solidFill>
                <a:srgbClr val="000000"/>
              </a:solidFill>
            </a:endParaRPr>
          </a:p>
          <a:p>
            <a:pPr>
              <a:spcBef>
                <a:spcPct val="50000"/>
              </a:spcBef>
            </a:pPr>
            <a:r>
              <a:rPr lang="en-US" sz="1200">
                <a:solidFill>
                  <a:srgbClr val="000000"/>
                </a:solidFill>
                <a:latin typeface="Gill Sans Ultra Bold Condensed" pitchFamily="34" charset="0"/>
              </a:rPr>
              <a:t>Sábado, 15 de Abril a Segunda 17 de Abril, </a:t>
            </a:r>
          </a:p>
          <a:p>
            <a:r>
              <a:rPr lang="en-US" sz="1200">
                <a:solidFill>
                  <a:srgbClr val="000000"/>
                </a:solidFill>
                <a:latin typeface="Gill Sans Ultra Bold Condensed" pitchFamily="34" charset="0"/>
              </a:rPr>
              <a:t>Praça Central</a:t>
            </a:r>
          </a:p>
          <a:p>
            <a:pPr>
              <a:spcBef>
                <a:spcPct val="50000"/>
              </a:spcBef>
            </a:pPr>
            <a:r>
              <a:rPr lang="en-US" sz="1200">
                <a:solidFill>
                  <a:srgbClr val="000000"/>
                </a:solidFill>
                <a:latin typeface="Gill Sans Ultra Bold Condensed" pitchFamily="34" charset="0"/>
              </a:rPr>
              <a:t>Uma gardénia grátis aos primeiros 100 visitantes</a:t>
            </a:r>
          </a:p>
          <a:p>
            <a:pPr>
              <a:spcBef>
                <a:spcPct val="50000"/>
              </a:spcBef>
            </a:pPr>
            <a:endParaRPr lang="en-US" sz="2000">
              <a:solidFill>
                <a:srgbClr val="000000"/>
              </a:solidFill>
            </a:endParaRPr>
          </a:p>
        </p:txBody>
      </p:sp>
      <p:pic>
        <p:nvPicPr>
          <p:cNvPr id="95237" name="Picture 6" descr="rose"/>
          <p:cNvPicPr>
            <a:picLocks noChangeAspect="1" noChangeArrowheads="1"/>
          </p:cNvPicPr>
          <p:nvPr/>
        </p:nvPicPr>
        <p:blipFill>
          <a:blip r:embed="rId2" cstate="print"/>
          <a:srcRect/>
          <a:stretch>
            <a:fillRect/>
          </a:stretch>
        </p:blipFill>
        <p:spPr bwMode="auto">
          <a:xfrm>
            <a:off x="2590800" y="1101725"/>
            <a:ext cx="1277938" cy="1208088"/>
          </a:xfrm>
          <a:prstGeom prst="rect">
            <a:avLst/>
          </a:prstGeom>
          <a:noFill/>
          <a:ln w="9525">
            <a:noFill/>
            <a:miter lim="800000"/>
            <a:headEnd/>
            <a:tailEnd/>
          </a:ln>
        </p:spPr>
      </p:pic>
      <p:sp>
        <p:nvSpPr>
          <p:cNvPr id="95238" name="Rectangle 8"/>
          <p:cNvSpPr>
            <a:spLocks noChangeArrowheads="1"/>
          </p:cNvSpPr>
          <p:nvPr/>
        </p:nvSpPr>
        <p:spPr bwMode="auto">
          <a:xfrm>
            <a:off x="2368550" y="823913"/>
            <a:ext cx="220663" cy="113506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5239" name="Text Box 9"/>
          <p:cNvSpPr txBox="1">
            <a:spLocks noChangeArrowheads="1"/>
          </p:cNvSpPr>
          <p:nvPr/>
        </p:nvSpPr>
        <p:spPr bwMode="auto">
          <a:xfrm>
            <a:off x="3848100" y="1000125"/>
            <a:ext cx="2457450" cy="946150"/>
          </a:xfrm>
          <a:prstGeom prst="rect">
            <a:avLst/>
          </a:prstGeom>
          <a:noFill/>
          <a:ln w="25400">
            <a:noFill/>
            <a:miter lim="800000"/>
            <a:headEnd/>
            <a:tailEnd/>
          </a:ln>
        </p:spPr>
        <p:txBody>
          <a:bodyPr>
            <a:spAutoFit/>
          </a:bodyPr>
          <a:lstStyle/>
          <a:p>
            <a:pPr>
              <a:spcBef>
                <a:spcPct val="50000"/>
              </a:spcBef>
            </a:pPr>
            <a:r>
              <a:rPr lang="en-US" sz="2800">
                <a:solidFill>
                  <a:srgbClr val="FFFF99"/>
                </a:solidFill>
                <a:latin typeface="Brush Script MT" pitchFamily="66" charset="0"/>
              </a:rPr>
              <a:t>Primeira Festa das Flores</a:t>
            </a:r>
          </a:p>
        </p:txBody>
      </p:sp>
      <p:sp>
        <p:nvSpPr>
          <p:cNvPr id="95240" name="Rectangle 10"/>
          <p:cNvSpPr>
            <a:spLocks noChangeArrowheads="1"/>
          </p:cNvSpPr>
          <p:nvPr/>
        </p:nvSpPr>
        <p:spPr bwMode="auto">
          <a:xfrm>
            <a:off x="2370138" y="6164263"/>
            <a:ext cx="4168775" cy="442912"/>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5241" name="Text Box 11"/>
          <p:cNvSpPr txBox="1">
            <a:spLocks noChangeArrowheads="1"/>
          </p:cNvSpPr>
          <p:nvPr/>
        </p:nvSpPr>
        <p:spPr bwMode="auto">
          <a:xfrm>
            <a:off x="2341563" y="6218238"/>
            <a:ext cx="4310062" cy="336550"/>
          </a:xfrm>
          <a:prstGeom prst="rect">
            <a:avLst/>
          </a:prstGeom>
          <a:noFill/>
          <a:ln w="25400">
            <a:noFill/>
            <a:miter lim="800000"/>
            <a:headEnd/>
            <a:tailEnd/>
          </a:ln>
        </p:spPr>
        <p:txBody>
          <a:bodyPr>
            <a:spAutoFit/>
          </a:bodyPr>
          <a:lstStyle/>
          <a:p>
            <a:pPr>
              <a:spcBef>
                <a:spcPct val="50000"/>
              </a:spcBef>
            </a:pPr>
            <a:r>
              <a:rPr lang="en-US" sz="1600">
                <a:solidFill>
                  <a:srgbClr val="FFFF99"/>
                </a:solidFill>
                <a:latin typeface="Gill Sans MT Condensed" pitchFamily="34" charset="0"/>
              </a:rPr>
              <a:t>Mais informações: Junta de Freguesia da Cunha,   Tel: 991234123</a:t>
            </a:r>
          </a:p>
        </p:txBody>
      </p:sp>
      <p:sp>
        <p:nvSpPr>
          <p:cNvPr id="95243" name="Line 13"/>
          <p:cNvSpPr>
            <a:spLocks noChangeShapeType="1"/>
          </p:cNvSpPr>
          <p:nvPr/>
        </p:nvSpPr>
        <p:spPr bwMode="auto">
          <a:xfrm flipH="1">
            <a:off x="6256338" y="1671638"/>
            <a:ext cx="576262" cy="744537"/>
          </a:xfrm>
          <a:prstGeom prst="line">
            <a:avLst/>
          </a:prstGeom>
          <a:noFill/>
          <a:ln w="25400">
            <a:solidFill>
              <a:srgbClr val="FF0000"/>
            </a:solidFill>
            <a:round/>
            <a:headEnd/>
            <a:tailEnd type="triangle" w="med" len="med"/>
          </a:ln>
        </p:spPr>
        <p:txBody>
          <a:bodyPr/>
          <a:lstStyle/>
          <a:p>
            <a:endParaRPr lang="en-US"/>
          </a:p>
        </p:txBody>
      </p:sp>
      <p:sp>
        <p:nvSpPr>
          <p:cNvPr id="95244" name="Line 14"/>
          <p:cNvSpPr>
            <a:spLocks noChangeShapeType="1"/>
          </p:cNvSpPr>
          <p:nvPr/>
        </p:nvSpPr>
        <p:spPr bwMode="auto">
          <a:xfrm flipH="1">
            <a:off x="6178550" y="1828800"/>
            <a:ext cx="692150" cy="4362450"/>
          </a:xfrm>
          <a:prstGeom prst="line">
            <a:avLst/>
          </a:prstGeom>
          <a:noFill/>
          <a:ln w="25400">
            <a:solidFill>
              <a:srgbClr val="FF0000"/>
            </a:solidFill>
            <a:round/>
            <a:headEnd/>
            <a:tailEnd type="triangle" w="med" len="med"/>
          </a:ln>
        </p:spPr>
        <p:txBody>
          <a:bodyPr/>
          <a:lstStyle/>
          <a:p>
            <a:endParaRPr lang="en-US"/>
          </a:p>
        </p:txBody>
      </p:sp>
      <p:sp>
        <p:nvSpPr>
          <p:cNvPr id="95245" name="Text Box 15"/>
          <p:cNvSpPr txBox="1">
            <a:spLocks noChangeArrowheads="1"/>
          </p:cNvSpPr>
          <p:nvPr/>
        </p:nvSpPr>
        <p:spPr bwMode="auto">
          <a:xfrm>
            <a:off x="6962775" y="1346200"/>
            <a:ext cx="2181225" cy="1077913"/>
          </a:xfrm>
          <a:prstGeom prst="rect">
            <a:avLst/>
          </a:prstGeom>
          <a:noFill/>
          <a:ln w="25400">
            <a:noFill/>
            <a:miter lim="800000"/>
            <a:headEnd/>
            <a:tailEnd/>
          </a:ln>
        </p:spPr>
        <p:txBody>
          <a:bodyPr>
            <a:spAutoFit/>
          </a:bodyPr>
          <a:lstStyle/>
          <a:p>
            <a:pPr>
              <a:spcBef>
                <a:spcPct val="50000"/>
              </a:spcBef>
            </a:pPr>
            <a:r>
              <a:rPr lang="en-US" sz="3200"/>
              <a:t>Background Color</a:t>
            </a:r>
          </a:p>
        </p:txBody>
      </p:sp>
      <p:sp>
        <p:nvSpPr>
          <p:cNvPr id="95246" name="Rectangle 7"/>
          <p:cNvSpPr>
            <a:spLocks noChangeArrowheads="1"/>
          </p:cNvSpPr>
          <p:nvPr/>
        </p:nvSpPr>
        <p:spPr bwMode="auto">
          <a:xfrm>
            <a:off x="2373313" y="817563"/>
            <a:ext cx="2706687" cy="287337"/>
          </a:xfrm>
          <a:prstGeom prst="rect">
            <a:avLst/>
          </a:prstGeom>
          <a:solidFill>
            <a:srgbClr val="000000"/>
          </a:solidFill>
          <a:ln w="25400">
            <a:solidFill>
              <a:srgbClr val="000000"/>
            </a:solidFill>
            <a:miter lim="800000"/>
            <a:headEnd/>
            <a:tailEnd/>
          </a:ln>
        </p:spPr>
        <p:txBody>
          <a:bodyPr wrap="none" anchor="ctr"/>
          <a:lstStyle/>
          <a:p>
            <a:endParaRPr lang="pt-PT"/>
          </a:p>
        </p:txBody>
      </p:sp>
      <p:sp>
        <p:nvSpPr>
          <p:cNvPr id="95242" name="Line 12"/>
          <p:cNvSpPr>
            <a:spLocks noChangeShapeType="1"/>
          </p:cNvSpPr>
          <p:nvPr/>
        </p:nvSpPr>
        <p:spPr bwMode="auto">
          <a:xfrm flipH="1">
            <a:off x="6242050" y="1528763"/>
            <a:ext cx="628650" cy="12700"/>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sld>
</file>

<file path=ppt/theme/theme1.xml><?xml version="1.0" encoding="utf-8"?>
<a:theme xmlns:a="http://schemas.openxmlformats.org/drawingml/2006/main" name="PCM">
  <a:themeElements>
    <a:clrScheme name="PCM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fontScheme name="PCM">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lnDef>
  </a:objectDefaults>
  <a:extraClrSchemeLst>
    <a:extraClrScheme>
      <a:clrScheme name="PC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C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C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C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C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C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C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C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C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C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C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C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CM 13">
        <a:dk1>
          <a:srgbClr val="808080"/>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PCM 14">
        <a:dk1>
          <a:srgbClr val="FF9933"/>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PCM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CM_Sep_Sec">
  <a:themeElements>
    <a:clrScheme name="PCM_Sep_Sec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fontScheme name="PCM_Sep_Sec">
      <a:majorFont>
        <a:latin typeface="Gill Sans MT"/>
        <a:ea typeface=""/>
        <a:cs typeface="Arial"/>
      </a:majorFont>
      <a:minorFont>
        <a:latin typeface="Book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lnDef>
  </a:objectDefaults>
  <a:extraClrSchemeLst>
    <a:extraClrScheme>
      <a:clrScheme name="PCM_Sep_S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CM_Sep_Se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CM_Sep_Se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CM_Sep_Se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CM_Sep_Se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CM_Sep_Se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CM_Sep_Se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CM_Sep_Se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CM_Sep_Se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CM_Sep_Se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CM_Sep_Se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CM_Sep_Se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CM_Sep_Sec 13">
        <a:dk1>
          <a:srgbClr val="808080"/>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PCM_Sep_Sec 14">
        <a:dk1>
          <a:srgbClr val="FF9933"/>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PCM_Sep_Sec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CM">
  <a:themeElements>
    <a:clrScheme name="1_PCM 16">
      <a:dk1>
        <a:srgbClr val="FFFF66"/>
      </a:dk1>
      <a:lt1>
        <a:srgbClr val="FFCC00"/>
      </a:lt1>
      <a:dk2>
        <a:srgbClr val="251B2F"/>
      </a:dk2>
      <a:lt2>
        <a:srgbClr val="FFCC00"/>
      </a:lt2>
      <a:accent1>
        <a:srgbClr val="993366"/>
      </a:accent1>
      <a:accent2>
        <a:srgbClr val="00CC00"/>
      </a:accent2>
      <a:accent3>
        <a:srgbClr val="ACABAD"/>
      </a:accent3>
      <a:accent4>
        <a:srgbClr val="DAAE00"/>
      </a:accent4>
      <a:accent5>
        <a:srgbClr val="CAADB8"/>
      </a:accent5>
      <a:accent6>
        <a:srgbClr val="00B900"/>
      </a:accent6>
      <a:hlink>
        <a:srgbClr val="009900"/>
      </a:hlink>
      <a:folHlink>
        <a:srgbClr val="CC3399"/>
      </a:folHlink>
    </a:clrScheme>
    <a:fontScheme name="1_PCM">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lnDef>
  </a:objectDefaults>
  <a:extraClrSchemeLst>
    <a:extraClrScheme>
      <a:clrScheme name="1_PC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C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C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C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C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C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C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C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C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C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C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C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CM 13">
        <a:dk1>
          <a:srgbClr val="808080"/>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PCM 14">
        <a:dk1>
          <a:srgbClr val="FF9933"/>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1_PCM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1_PCM 16">
        <a:dk1>
          <a:srgbClr val="FFFF66"/>
        </a:dk1>
        <a:lt1>
          <a:srgbClr val="FFCC00"/>
        </a:lt1>
        <a:dk2>
          <a:srgbClr val="251B2F"/>
        </a:dk2>
        <a:lt2>
          <a:srgbClr val="FFCC00"/>
        </a:lt2>
        <a:accent1>
          <a:srgbClr val="993366"/>
        </a:accent1>
        <a:accent2>
          <a:srgbClr val="00CC00"/>
        </a:accent2>
        <a:accent3>
          <a:srgbClr val="ACABAD"/>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PCM_Sep_Sec">
  <a:themeElements>
    <a:clrScheme name="1_PCM_Sep_Sec 16">
      <a:dk1>
        <a:srgbClr val="FFFF66"/>
      </a:dk1>
      <a:lt1>
        <a:srgbClr val="FFCC00"/>
      </a:lt1>
      <a:dk2>
        <a:srgbClr val="251B2F"/>
      </a:dk2>
      <a:lt2>
        <a:srgbClr val="FFCC00"/>
      </a:lt2>
      <a:accent1>
        <a:srgbClr val="993366"/>
      </a:accent1>
      <a:accent2>
        <a:srgbClr val="00CC00"/>
      </a:accent2>
      <a:accent3>
        <a:srgbClr val="ACABAD"/>
      </a:accent3>
      <a:accent4>
        <a:srgbClr val="DAAE00"/>
      </a:accent4>
      <a:accent5>
        <a:srgbClr val="CAADB8"/>
      </a:accent5>
      <a:accent6>
        <a:srgbClr val="00B900"/>
      </a:accent6>
      <a:hlink>
        <a:srgbClr val="009900"/>
      </a:hlink>
      <a:folHlink>
        <a:srgbClr val="CC3399"/>
      </a:folHlink>
    </a:clrScheme>
    <a:fontScheme name="1_PCM_Sep_Sec">
      <a:majorFont>
        <a:latin typeface="Gill Sans MT"/>
        <a:ea typeface=""/>
        <a:cs typeface="Arial"/>
      </a:majorFont>
      <a:minorFont>
        <a:latin typeface="Book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MT" pitchFamily="34" charset="0"/>
            <a:cs typeface="Arial" charset="0"/>
          </a:defRPr>
        </a:defPPr>
      </a:lstStyle>
    </a:lnDef>
  </a:objectDefaults>
  <a:extraClrSchemeLst>
    <a:extraClrScheme>
      <a:clrScheme name="1_PCM_Sep_S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CM_Sep_Se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CM_Sep_Se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CM_Sep_Se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CM_Sep_Se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CM_Sep_Se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CM_Sep_Se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CM_Sep_Se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CM_Sep_Se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CM_Sep_Se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CM_Sep_Se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CM_Sep_Se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CM_Sep_Sec 13">
        <a:dk1>
          <a:srgbClr val="808080"/>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1_PCM_Sep_Sec 14">
        <a:dk1>
          <a:srgbClr val="FF9933"/>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1_PCM_Sep_Sec 15">
        <a:dk1>
          <a:srgbClr val="FFFF66"/>
        </a:dk1>
        <a:lt1>
          <a:srgbClr val="FFCC00"/>
        </a:lt1>
        <a:dk2>
          <a:srgbClr val="412F53"/>
        </a:dk2>
        <a:lt2>
          <a:srgbClr val="FFCC00"/>
        </a:lt2>
        <a:accent1>
          <a:srgbClr val="993366"/>
        </a:accent1>
        <a:accent2>
          <a:srgbClr val="00CC00"/>
        </a:accent2>
        <a:accent3>
          <a:srgbClr val="B0ADB3"/>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
      <a:clrScheme name="1_PCM_Sep_Sec 16">
        <a:dk1>
          <a:srgbClr val="FFFF66"/>
        </a:dk1>
        <a:lt1>
          <a:srgbClr val="FFCC00"/>
        </a:lt1>
        <a:dk2>
          <a:srgbClr val="251B2F"/>
        </a:dk2>
        <a:lt2>
          <a:srgbClr val="FFCC00"/>
        </a:lt2>
        <a:accent1>
          <a:srgbClr val="993366"/>
        </a:accent1>
        <a:accent2>
          <a:srgbClr val="00CC00"/>
        </a:accent2>
        <a:accent3>
          <a:srgbClr val="ACABAD"/>
        </a:accent3>
        <a:accent4>
          <a:srgbClr val="DAAE00"/>
        </a:accent4>
        <a:accent5>
          <a:srgbClr val="CAADB8"/>
        </a:accent5>
        <a:accent6>
          <a:srgbClr val="00B900"/>
        </a:accent6>
        <a:hlink>
          <a:srgbClr val="009900"/>
        </a:hlink>
        <a:folHlink>
          <a:srgbClr val="CC3399"/>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plate_pcm">
  <a:themeElements>
    <a:clrScheme name="PCM">
      <a:dk1>
        <a:srgbClr val="000000"/>
      </a:dk1>
      <a:lt1>
        <a:srgbClr val="FFFFFF"/>
      </a:lt1>
      <a:dk2>
        <a:srgbClr val="63053D"/>
      </a:dk2>
      <a:lt2>
        <a:srgbClr val="B80A72"/>
      </a:lt2>
      <a:accent1>
        <a:srgbClr val="2A9300"/>
      </a:accent1>
      <a:accent2>
        <a:srgbClr val="CF8C00"/>
      </a:accent2>
      <a:accent3>
        <a:srgbClr val="00A0BD"/>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PCM</Template>
  <TotalTime>20986</TotalTime>
  <Words>8261</Words>
  <Application>Microsoft Office PowerPoint</Application>
  <PresentationFormat>On-screen Show (4:3)</PresentationFormat>
  <Paragraphs>1118</Paragraphs>
  <Slides>186</Slides>
  <Notes>30</Notes>
  <HiddenSlides>0</HiddenSlides>
  <MMClips>0</MMClips>
  <ScaleCrop>false</ScaleCrop>
  <HeadingPairs>
    <vt:vector size="6" baseType="variant">
      <vt:variant>
        <vt:lpstr>Fonts Used</vt:lpstr>
      </vt:variant>
      <vt:variant>
        <vt:i4>27</vt:i4>
      </vt:variant>
      <vt:variant>
        <vt:lpstr>Theme</vt:lpstr>
      </vt:variant>
      <vt:variant>
        <vt:i4>5</vt:i4>
      </vt:variant>
      <vt:variant>
        <vt:lpstr>Slide Titles</vt:lpstr>
      </vt:variant>
      <vt:variant>
        <vt:i4>186</vt:i4>
      </vt:variant>
    </vt:vector>
  </HeadingPairs>
  <TitlesOfParts>
    <vt:vector size="218" baseType="lpstr">
      <vt:lpstr>Arial</vt:lpstr>
      <vt:lpstr>Arial Black</vt:lpstr>
      <vt:lpstr>Arial Rounded MT Bold</vt:lpstr>
      <vt:lpstr>Baskerville Old Face</vt:lpstr>
      <vt:lpstr>Bauhaus 93</vt:lpstr>
      <vt:lpstr>Bell MT</vt:lpstr>
      <vt:lpstr>Bodoni MT</vt:lpstr>
      <vt:lpstr>Bookman</vt:lpstr>
      <vt:lpstr>Brush Script MT</vt:lpstr>
      <vt:lpstr>Calibri</vt:lpstr>
      <vt:lpstr>Comic Sans MS</vt:lpstr>
      <vt:lpstr>Courier New</vt:lpstr>
      <vt:lpstr>Franklin Gothic Book</vt:lpstr>
      <vt:lpstr>Garamond</vt:lpstr>
      <vt:lpstr>Georgia</vt:lpstr>
      <vt:lpstr>Gill Sans</vt:lpstr>
      <vt:lpstr>Gill Sans MT</vt:lpstr>
      <vt:lpstr>Gill Sans MT Condensed</vt:lpstr>
      <vt:lpstr>Gill Sans MT Ext Condensed Bold</vt:lpstr>
      <vt:lpstr>Gill Sans MT Ultra Bold Cond</vt:lpstr>
      <vt:lpstr>Gill Sans Ultra Bold</vt:lpstr>
      <vt:lpstr>Gill Sans Ultra Bold Condensed</vt:lpstr>
      <vt:lpstr>Impact</vt:lpstr>
      <vt:lpstr>Jokerman</vt:lpstr>
      <vt:lpstr>Palace Script MT</vt:lpstr>
      <vt:lpstr>Tempus Sans ITC</vt:lpstr>
      <vt:lpstr>Times New Roman</vt:lpstr>
      <vt:lpstr>PCM</vt:lpstr>
      <vt:lpstr>PCM_Sep_Sec</vt:lpstr>
      <vt:lpstr>1_PCM</vt:lpstr>
      <vt:lpstr>1_PCM_Sep_Sec</vt:lpstr>
      <vt:lpstr>template_pcm</vt:lpstr>
      <vt:lpstr> Graphic Design Basics</vt:lpstr>
      <vt:lpstr>Summary</vt:lpstr>
      <vt:lpstr>Why Graphic Design?</vt:lpstr>
      <vt:lpstr>Why Graphic Design?</vt:lpstr>
      <vt:lpstr>But Design is important!</vt:lpstr>
      <vt:lpstr>Why Graphic Design Basics?</vt:lpstr>
      <vt:lpstr>Universal Principles</vt:lpstr>
      <vt:lpstr>Universal Principles</vt:lpstr>
      <vt:lpstr>Proximity</vt:lpstr>
      <vt:lpstr>Proximity</vt:lpstr>
      <vt:lpstr>Does something seem different?</vt:lpstr>
      <vt:lpstr>What about now?</vt:lpstr>
      <vt:lpstr>What about now?</vt:lpstr>
      <vt:lpstr>And now? Something noteworthy?</vt:lpstr>
      <vt:lpstr>And now? Something noteworthy?</vt:lpstr>
      <vt:lpstr>How many info elements on the card?</vt:lpstr>
      <vt:lpstr>How many info elements on the card?</vt:lpstr>
      <vt:lpstr>How do I read it? Like this?</vt:lpstr>
      <vt:lpstr>Or like this?</vt:lpstr>
      <vt:lpstr>Grouping simplifies it!</vt:lpstr>
      <vt:lpstr>Two elements!</vt:lpstr>
      <vt:lpstr>No problems reading it</vt:lpstr>
      <vt:lpstr>How many movies will be shown?</vt:lpstr>
      <vt:lpstr>How many movies will be shown?</vt:lpstr>
      <vt:lpstr>Four Groups</vt:lpstr>
      <vt:lpstr>Highlight more important information</vt:lpstr>
      <vt:lpstr>Proximity in Action</vt:lpstr>
      <vt:lpstr>Information Hierarchies</vt:lpstr>
      <vt:lpstr>Information Hierarchies</vt:lpstr>
      <vt:lpstr>What has changed?</vt:lpstr>
      <vt:lpstr>Visual Hierarchies: which is right?</vt:lpstr>
      <vt:lpstr>Visual Hierarchies: which is right?</vt:lpstr>
      <vt:lpstr>Proximity – Summary</vt:lpstr>
      <vt:lpstr>Alignment</vt:lpstr>
      <vt:lpstr>Alignment</vt:lpstr>
      <vt:lpstr>We don’t like messy things…</vt:lpstr>
      <vt:lpstr>We prefer order!</vt:lpstr>
      <vt:lpstr>Take advantage of natural lines: margins</vt:lpstr>
      <vt:lpstr>Take advantage of natural lines: margins</vt:lpstr>
      <vt:lpstr>Take advantage of natural lines: margins</vt:lpstr>
      <vt:lpstr>The problem with centering</vt:lpstr>
      <vt:lpstr>Which one would we hire?</vt:lpstr>
      <vt:lpstr>Which one would we hire?</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Natural lines – Other Elements</vt:lpstr>
      <vt:lpstr>Left and Right</vt:lpstr>
      <vt:lpstr>Left and Right</vt:lpstr>
      <vt:lpstr>Before…</vt:lpstr>
      <vt:lpstr>After…</vt:lpstr>
      <vt:lpstr>After…</vt:lpstr>
      <vt:lpstr>Grids</vt:lpstr>
      <vt:lpstr>Grids</vt:lpstr>
      <vt:lpstr>Grids</vt:lpstr>
      <vt:lpstr>The Rule of Thirds</vt:lpstr>
      <vt:lpstr>The Rule of Thirds</vt:lpstr>
      <vt:lpstr>The Rule of Thirds</vt:lpstr>
      <vt:lpstr>The Rule of Thirds</vt:lpstr>
      <vt:lpstr>The Rule of Thirds</vt:lpstr>
      <vt:lpstr>The Rule of Thirds</vt:lpstr>
      <vt:lpstr>The Rule of Thirds</vt:lpstr>
      <vt:lpstr>The center is more static</vt:lpstr>
      <vt:lpstr>Is This Aligned?</vt:lpstr>
      <vt:lpstr>Optical Alignment</vt:lpstr>
      <vt:lpstr>Optical Alignment</vt:lpstr>
      <vt:lpstr>Optical Alignment</vt:lpstr>
      <vt:lpstr>Optical Alignment</vt:lpstr>
      <vt:lpstr>Optical Alignment – Beware quotes</vt:lpstr>
      <vt:lpstr>Hanging Quotes</vt:lpstr>
      <vt:lpstr>Vertical Distance Perception</vt:lpstr>
      <vt:lpstr>Alignment – Summary</vt:lpstr>
      <vt:lpstr>Repetition Repetition Repetition Repetition</vt:lpstr>
      <vt:lpstr>Repetition</vt:lpstr>
      <vt:lpstr>Graphic Elements</vt:lpstr>
      <vt:lpstr>Graphic Elements</vt:lpstr>
      <vt:lpstr>Repetition</vt:lpstr>
      <vt:lpstr>Repetition</vt:lpstr>
      <vt:lpstr>Repetition</vt:lpstr>
      <vt:lpstr>Repetition</vt:lpstr>
      <vt:lpstr>Repetition</vt:lpstr>
      <vt:lpstr>Repetition</vt:lpstr>
      <vt:lpstr>Repetition</vt:lpstr>
      <vt:lpstr>Document-wide repetition</vt:lpstr>
      <vt:lpstr>Contrast</vt:lpstr>
      <vt:lpstr>Contrast</vt:lpstr>
      <vt:lpstr>Contrast</vt:lpstr>
      <vt:lpstr>Contrast</vt:lpstr>
      <vt:lpstr>Contrast</vt:lpstr>
      <vt:lpstr>Contrast</vt:lpstr>
      <vt:lpstr>Contrast</vt:lpstr>
      <vt:lpstr>Contrast</vt:lpstr>
      <vt:lpstr>Contrast</vt:lpstr>
      <vt:lpstr>Contrast</vt:lpstr>
      <vt:lpstr>Contrast</vt:lpstr>
      <vt:lpstr>Contrast</vt:lpstr>
      <vt:lpstr>Contrast</vt:lpstr>
      <vt:lpstr>Whitespace</vt:lpstr>
      <vt:lpstr>Whitespace</vt:lpstr>
      <vt:lpstr>Whitespace</vt:lpstr>
      <vt:lpstr>Whitespace</vt:lpstr>
      <vt:lpstr>Whitespace</vt:lpstr>
      <vt:lpstr>Whitespace</vt:lpstr>
      <vt:lpstr>Whitespace</vt:lpstr>
      <vt:lpstr>Trapped Whitespace</vt:lpstr>
      <vt:lpstr>Trapped Whitespace</vt:lpstr>
      <vt:lpstr>Trapped Whitespace</vt:lpstr>
      <vt:lpstr>Trapped Whitespace</vt:lpstr>
      <vt:lpstr>Trapped Whitespace</vt:lpstr>
      <vt:lpstr>Trapped Whitespace</vt:lpstr>
      <vt:lpstr>Negative Space</vt:lpstr>
      <vt:lpstr>Negative Space</vt:lpstr>
      <vt:lpstr>Negative Space</vt:lpstr>
      <vt:lpstr>Negative Space</vt:lpstr>
      <vt:lpstr>Typography</vt:lpstr>
      <vt:lpstr>It all began here...</vt:lpstr>
      <vt:lpstr>Roman Type...</vt:lpstr>
      <vt:lpstr>When do you think they appeared?</vt:lpstr>
      <vt:lpstr>When do you think they appeared?</vt:lpstr>
      <vt:lpstr>When do you think they appeared?</vt:lpstr>
      <vt:lpstr>When do you think they appeared?</vt:lpstr>
      <vt:lpstr>Font Groups</vt:lpstr>
      <vt:lpstr>Font Groups</vt:lpstr>
      <vt:lpstr>Font Groups</vt:lpstr>
      <vt:lpstr>Modern Fonts</vt:lpstr>
      <vt:lpstr>Font Groups</vt:lpstr>
      <vt:lpstr>Slab Serif</vt:lpstr>
      <vt:lpstr>Font Groups</vt:lpstr>
      <vt:lpstr>Sans Serif</vt:lpstr>
      <vt:lpstr>Font Groups</vt:lpstr>
      <vt:lpstr>Script</vt:lpstr>
      <vt:lpstr>Font Groups</vt:lpstr>
      <vt:lpstr>Ornamental</vt:lpstr>
      <vt:lpstr>Font Groups</vt:lpstr>
      <vt:lpstr>Several Font Groups</vt:lpstr>
      <vt:lpstr>Weight</vt:lpstr>
      <vt:lpstr>Reduced number of fonts</vt:lpstr>
      <vt:lpstr>Using Text</vt:lpstr>
      <vt:lpstr>Using Text</vt:lpstr>
      <vt:lpstr>Fonts have meaning…</vt:lpstr>
      <vt:lpstr>Fonts have meaning…</vt:lpstr>
      <vt:lpstr>Fonts have meaning…</vt:lpstr>
      <vt:lpstr>Fonts have meaning…</vt:lpstr>
      <vt:lpstr>Color</vt:lpstr>
      <vt:lpstr>Color</vt:lpstr>
      <vt:lpstr>Color Wheel</vt:lpstr>
      <vt:lpstr>Monochrome scheme</vt:lpstr>
      <vt:lpstr>Example Slide – Monochrome</vt:lpstr>
      <vt:lpstr>Complementary Scheme</vt:lpstr>
      <vt:lpstr>Example Slide – Complementary</vt:lpstr>
      <vt:lpstr>Analogous Scheme</vt:lpstr>
      <vt:lpstr>Example Slide – Analogous</vt:lpstr>
      <vt:lpstr>Triadic Scheme</vt:lpstr>
      <vt:lpstr>Example Slide – Triadic</vt:lpstr>
      <vt:lpstr>Tetradic Scheme</vt:lpstr>
      <vt:lpstr>Example Slide – Tetradic</vt:lpstr>
      <vt:lpstr>Choose colors from images</vt:lpstr>
      <vt:lpstr>Choose colors from images</vt:lpstr>
      <vt:lpstr>Color Psychology</vt:lpstr>
      <vt:lpstr>The Psychology of Logos</vt:lpstr>
      <vt:lpstr>Color – Summary</vt:lpstr>
      <vt:lpstr>Color – References</vt:lpstr>
      <vt:lpstr>Examples</vt:lpstr>
      <vt:lpstr>Example – Report</vt:lpstr>
      <vt:lpstr>Report – Proximity</vt:lpstr>
      <vt:lpstr>Report – Contrast (I)</vt:lpstr>
      <vt:lpstr>Report – Typography + Contrast</vt:lpstr>
      <vt:lpstr>Report – Alignment</vt:lpstr>
      <vt:lpstr>Report – (More) Repetition</vt:lpstr>
      <vt:lpstr>Example – Web Page</vt:lpstr>
      <vt:lpstr>Web Page – Proximity + Contrast</vt:lpstr>
      <vt:lpstr>Web Page – Alignment</vt:lpstr>
      <vt:lpstr>Web Page – Repetition</vt:lpstr>
      <vt:lpstr>Web Page – Typography</vt:lpstr>
      <vt:lpstr>Web Page – Color</vt:lpstr>
      <vt:lpstr>To know more…</vt:lpstr>
      <vt:lpstr>To Know More</vt:lpstr>
      <vt:lpstr>And also…</vt:lpstr>
    </vt:vector>
  </TitlesOfParts>
  <Company>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Imagens</dc:title>
  <dc:creator>Daniel Gonçalves</dc:creator>
  <cp:lastModifiedBy>Francisco Campaniço</cp:lastModifiedBy>
  <cp:revision>259</cp:revision>
  <dcterms:created xsi:type="dcterms:W3CDTF">2007-02-26T15:29:16Z</dcterms:created>
  <dcterms:modified xsi:type="dcterms:W3CDTF">2020-06-28T18:52:36Z</dcterms:modified>
</cp:coreProperties>
</file>